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8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4" r:id="rId2"/>
    <p:sldId id="285" r:id="rId3"/>
    <p:sldId id="257" r:id="rId4"/>
    <p:sldId id="256" r:id="rId5"/>
    <p:sldId id="259" r:id="rId6"/>
    <p:sldId id="263" r:id="rId7"/>
    <p:sldId id="266" r:id="rId8"/>
    <p:sldId id="262" r:id="rId9"/>
    <p:sldId id="269" r:id="rId10"/>
    <p:sldId id="258" r:id="rId11"/>
    <p:sldId id="270" r:id="rId12"/>
    <p:sldId id="272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C815F-D2D6-CE4E-88CC-AE3B445DB82E}" v="485" dt="2020-07-26T13:30:10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733"/>
  </p:normalViewPr>
  <p:slideViewPr>
    <p:cSldViewPr snapToGrid="0">
      <p:cViewPr>
        <p:scale>
          <a:sx n="139" d="100"/>
          <a:sy n="139" d="100"/>
        </p:scale>
        <p:origin x="-1632" y="-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Luisa Nobre Fred" userId="S::ist12170@tecnico.ulisboa.pt::70bac90b-7484-4a96-9876-e1906b61c772" providerId="AD" clId="Web-{3CABEB18-8EE6-36E6-684A-E4182B205CEE}"/>
    <pc:docChg chg="modSld">
      <pc:chgData name="Ana Luisa Nobre Fred" userId="S::ist12170@tecnico.ulisboa.pt::70bac90b-7484-4a96-9876-e1906b61c772" providerId="AD" clId="Web-{3CABEB18-8EE6-36E6-684A-E4182B205CEE}" dt="2020-03-10T09:35:19.512" v="4" actId="1076"/>
      <pc:docMkLst>
        <pc:docMk/>
      </pc:docMkLst>
      <pc:sldChg chg="modSp">
        <pc:chgData name="Ana Luisa Nobre Fred" userId="S::ist12170@tecnico.ulisboa.pt::70bac90b-7484-4a96-9876-e1906b61c772" providerId="AD" clId="Web-{3CABEB18-8EE6-36E6-684A-E4182B205CEE}" dt="2020-03-10T09:35:19.512" v="4" actId="1076"/>
        <pc:sldMkLst>
          <pc:docMk/>
          <pc:sldMk cId="4039022140" sldId="258"/>
        </pc:sldMkLst>
        <pc:picChg chg="mod">
          <ac:chgData name="Ana Luisa Nobre Fred" userId="S::ist12170@tecnico.ulisboa.pt::70bac90b-7484-4a96-9876-e1906b61c772" providerId="AD" clId="Web-{3CABEB18-8EE6-36E6-684A-E4182B205CEE}" dt="2020-03-10T09:35:19.512" v="4" actId="1076"/>
          <ac:picMkLst>
            <pc:docMk/>
            <pc:sldMk cId="4039022140" sldId="258"/>
            <ac:picMk id="7" creationId="{43884F4B-32FB-1D4B-8239-D85DBAFE9E0C}"/>
          </ac:picMkLst>
        </pc:picChg>
      </pc:sldChg>
      <pc:sldChg chg="modSp">
        <pc:chgData name="Ana Luisa Nobre Fred" userId="S::ist12170@tecnico.ulisboa.pt::70bac90b-7484-4a96-9876-e1906b61c772" providerId="AD" clId="Web-{3CABEB18-8EE6-36E6-684A-E4182B205CEE}" dt="2020-03-10T09:33:46.340" v="0" actId="1076"/>
        <pc:sldMkLst>
          <pc:docMk/>
          <pc:sldMk cId="3452477559" sldId="261"/>
        </pc:sldMkLst>
        <pc:grpChg chg="mod">
          <ac:chgData name="Ana Luisa Nobre Fred" userId="S::ist12170@tecnico.ulisboa.pt::70bac90b-7484-4a96-9876-e1906b61c772" providerId="AD" clId="Web-{3CABEB18-8EE6-36E6-684A-E4182B205CEE}" dt="2020-03-10T09:33:46.340" v="0" actId="1076"/>
          <ac:grpSpMkLst>
            <pc:docMk/>
            <pc:sldMk cId="3452477559" sldId="261"/>
            <ac:grpSpMk id="17" creationId="{3F69C9DF-6ABC-8742-B637-868FF757CB7C}"/>
          </ac:grpSpMkLst>
        </pc:grpChg>
      </pc:sldChg>
      <pc:sldChg chg="modSp">
        <pc:chgData name="Ana Luisa Nobre Fred" userId="S::ist12170@tecnico.ulisboa.pt::70bac90b-7484-4a96-9876-e1906b61c772" providerId="AD" clId="Web-{3CABEB18-8EE6-36E6-684A-E4182B205CEE}" dt="2020-03-10T09:35:17.841" v="3" actId="1076"/>
        <pc:sldMkLst>
          <pc:docMk/>
          <pc:sldMk cId="3794326162" sldId="263"/>
        </pc:sldMkLst>
        <pc:picChg chg="mod">
          <ac:chgData name="Ana Luisa Nobre Fred" userId="S::ist12170@tecnico.ulisboa.pt::70bac90b-7484-4a96-9876-e1906b61c772" providerId="AD" clId="Web-{3CABEB18-8EE6-36E6-684A-E4182B205CEE}" dt="2020-03-10T09:35:17.841" v="3" actId="1076"/>
          <ac:picMkLst>
            <pc:docMk/>
            <pc:sldMk cId="3794326162" sldId="263"/>
            <ac:picMk id="6" creationId="{032F32CA-386B-C442-BE1B-E776B50B44F6}"/>
          </ac:picMkLst>
        </pc:picChg>
      </pc:sldChg>
    </pc:docChg>
  </pc:docChgLst>
  <pc:docChgLst>
    <pc:chgData name="Tiago Miguel Cavaleiro Rodrigues" userId="1e5768bd-add5-443b-a68b-caa4d4568e35" providerId="ADAL" clId="{D8B5AED6-28C6-3C4B-8A45-18B731321073}"/>
    <pc:docChg chg="undo custSel addSld delSld modSld">
      <pc:chgData name="Tiago Miguel Cavaleiro Rodrigues" userId="1e5768bd-add5-443b-a68b-caa4d4568e35" providerId="ADAL" clId="{D8B5AED6-28C6-3C4B-8A45-18B731321073}" dt="2020-05-07T21:47:35.728" v="255" actId="2696"/>
      <pc:docMkLst>
        <pc:docMk/>
      </pc:docMkLst>
      <pc:sldChg chg="modSp">
        <pc:chgData name="Tiago Miguel Cavaleiro Rodrigues" userId="1e5768bd-add5-443b-a68b-caa4d4568e35" providerId="ADAL" clId="{D8B5AED6-28C6-3C4B-8A45-18B731321073}" dt="2020-05-03T12:45:56.747" v="233" actId="1076"/>
        <pc:sldMkLst>
          <pc:docMk/>
          <pc:sldMk cId="1870572496" sldId="270"/>
        </pc:sldMkLst>
        <pc:spChg chg="mod">
          <ac:chgData name="Tiago Miguel Cavaleiro Rodrigues" userId="1e5768bd-add5-443b-a68b-caa4d4568e35" providerId="ADAL" clId="{D8B5AED6-28C6-3C4B-8A45-18B731321073}" dt="2020-05-03T12:45:14.698" v="229" actId="1076"/>
          <ac:spMkLst>
            <pc:docMk/>
            <pc:sldMk cId="1870572496" sldId="270"/>
            <ac:spMk id="50" creationId="{69528283-C974-7942-8C7F-A31842E42A39}"/>
          </ac:spMkLst>
        </pc:spChg>
        <pc:spChg chg="mod">
          <ac:chgData name="Tiago Miguel Cavaleiro Rodrigues" userId="1e5768bd-add5-443b-a68b-caa4d4568e35" providerId="ADAL" clId="{D8B5AED6-28C6-3C4B-8A45-18B731321073}" dt="2020-05-03T12:44:34.650" v="221" actId="1076"/>
          <ac:spMkLst>
            <pc:docMk/>
            <pc:sldMk cId="1870572496" sldId="270"/>
            <ac:spMk id="51" creationId="{6A5FD667-FEDB-5C49-AF0E-991891E8699D}"/>
          </ac:spMkLst>
        </pc:spChg>
        <pc:spChg chg="mod">
          <ac:chgData name="Tiago Miguel Cavaleiro Rodrigues" userId="1e5768bd-add5-443b-a68b-caa4d4568e35" providerId="ADAL" clId="{D8B5AED6-28C6-3C4B-8A45-18B731321073}" dt="2020-05-03T12:45:39.549" v="232" actId="1076"/>
          <ac:spMkLst>
            <pc:docMk/>
            <pc:sldMk cId="1870572496" sldId="270"/>
            <ac:spMk id="67" creationId="{CD793462-BE47-904F-A336-086E779543D0}"/>
          </ac:spMkLst>
        </pc:spChg>
        <pc:spChg chg="mod">
          <ac:chgData name="Tiago Miguel Cavaleiro Rodrigues" userId="1e5768bd-add5-443b-a68b-caa4d4568e35" providerId="ADAL" clId="{D8B5AED6-28C6-3C4B-8A45-18B731321073}" dt="2020-05-03T12:45:56.747" v="233" actId="1076"/>
          <ac:spMkLst>
            <pc:docMk/>
            <pc:sldMk cId="1870572496" sldId="270"/>
            <ac:spMk id="70" creationId="{388E027B-FB19-4647-A40D-BFB18044C9A3}"/>
          </ac:spMkLst>
        </pc:spChg>
        <pc:spChg chg="mod">
          <ac:chgData name="Tiago Miguel Cavaleiro Rodrigues" userId="1e5768bd-add5-443b-a68b-caa4d4568e35" providerId="ADAL" clId="{D8B5AED6-28C6-3C4B-8A45-18B731321073}" dt="2020-05-03T12:45:02.680" v="228" actId="1076"/>
          <ac:spMkLst>
            <pc:docMk/>
            <pc:sldMk cId="1870572496" sldId="270"/>
            <ac:spMk id="71" creationId="{3DD24AF8-BB98-8246-B92E-CBA5CB58EAD6}"/>
          </ac:spMkLst>
        </pc:spChg>
        <pc:spChg chg="mod">
          <ac:chgData name="Tiago Miguel Cavaleiro Rodrigues" userId="1e5768bd-add5-443b-a68b-caa4d4568e35" providerId="ADAL" clId="{D8B5AED6-28C6-3C4B-8A45-18B731321073}" dt="2020-05-03T12:45:31.956" v="231" actId="1076"/>
          <ac:spMkLst>
            <pc:docMk/>
            <pc:sldMk cId="1870572496" sldId="270"/>
            <ac:spMk id="72" creationId="{9CDB54A2-FD0F-9944-9029-7F9F0192E818}"/>
          </ac:spMkLst>
        </pc:spChg>
        <pc:grpChg chg="mod">
          <ac:chgData name="Tiago Miguel Cavaleiro Rodrigues" userId="1e5768bd-add5-443b-a68b-caa4d4568e35" providerId="ADAL" clId="{D8B5AED6-28C6-3C4B-8A45-18B731321073}" dt="2020-05-03T12:44:49.611" v="224" actId="1076"/>
          <ac:grpSpMkLst>
            <pc:docMk/>
            <pc:sldMk cId="1870572496" sldId="270"/>
            <ac:grpSpMk id="62" creationId="{87A48219-4DBB-DB4B-83F3-1F79A62C80F8}"/>
          </ac:grpSpMkLst>
        </pc:grpChg>
        <pc:cxnChg chg="mod">
          <ac:chgData name="Tiago Miguel Cavaleiro Rodrigues" userId="1e5768bd-add5-443b-a68b-caa4d4568e35" providerId="ADAL" clId="{D8B5AED6-28C6-3C4B-8A45-18B731321073}" dt="2020-05-03T12:44:59.213" v="227" actId="1076"/>
          <ac:cxnSpMkLst>
            <pc:docMk/>
            <pc:sldMk cId="1870572496" sldId="270"/>
            <ac:cxnSpMk id="58" creationId="{395DB31C-ABAF-7649-B2ED-210E1F3E006E}"/>
          </ac:cxnSpMkLst>
        </pc:cxnChg>
        <pc:cxnChg chg="mod">
          <ac:chgData name="Tiago Miguel Cavaleiro Rodrigues" userId="1e5768bd-add5-443b-a68b-caa4d4568e35" providerId="ADAL" clId="{D8B5AED6-28C6-3C4B-8A45-18B731321073}" dt="2020-05-03T12:45:21.083" v="230" actId="1076"/>
          <ac:cxnSpMkLst>
            <pc:docMk/>
            <pc:sldMk cId="1870572496" sldId="270"/>
            <ac:cxnSpMk id="61" creationId="{7F1E83B5-BAB5-0E4F-8215-82AD4F3B5628}"/>
          </ac:cxnSpMkLst>
        </pc:cxnChg>
      </pc:sldChg>
      <pc:sldChg chg="addSp delSp modSp add">
        <pc:chgData name="Tiago Miguel Cavaleiro Rodrigues" userId="1e5768bd-add5-443b-a68b-caa4d4568e35" providerId="ADAL" clId="{D8B5AED6-28C6-3C4B-8A45-18B731321073}" dt="2020-04-29T23:08:47.168" v="219" actId="1076"/>
        <pc:sldMkLst>
          <pc:docMk/>
          <pc:sldMk cId="2510891016" sldId="271"/>
        </pc:sldMkLst>
        <pc:spChg chg="del">
          <ac:chgData name="Tiago Miguel Cavaleiro Rodrigues" userId="1e5768bd-add5-443b-a68b-caa4d4568e35" providerId="ADAL" clId="{D8B5AED6-28C6-3C4B-8A45-18B731321073}" dt="2020-04-29T23:03:20.243" v="2" actId="478"/>
          <ac:spMkLst>
            <pc:docMk/>
            <pc:sldMk cId="2510891016" sldId="271"/>
            <ac:spMk id="2" creationId="{3DC22A76-B9CF-6B45-AA7B-27DA5E0DE8F6}"/>
          </ac:spMkLst>
        </pc:spChg>
        <pc:spChg chg="del">
          <ac:chgData name="Tiago Miguel Cavaleiro Rodrigues" userId="1e5768bd-add5-443b-a68b-caa4d4568e35" providerId="ADAL" clId="{D8B5AED6-28C6-3C4B-8A45-18B731321073}" dt="2020-04-29T23:03:19.078" v="1" actId="478"/>
          <ac:spMkLst>
            <pc:docMk/>
            <pc:sldMk cId="2510891016" sldId="271"/>
            <ac:spMk id="3" creationId="{3CD9ACB7-5CED-EC45-8162-169BA08D2D53}"/>
          </ac:spMkLst>
        </pc:spChg>
        <pc:spChg chg="add mod">
          <ac:chgData name="Tiago Miguel Cavaleiro Rodrigues" userId="1e5768bd-add5-443b-a68b-caa4d4568e35" providerId="ADAL" clId="{D8B5AED6-28C6-3C4B-8A45-18B731321073}" dt="2020-04-29T23:08:47.168" v="219" actId="1076"/>
          <ac:spMkLst>
            <pc:docMk/>
            <pc:sldMk cId="2510891016" sldId="271"/>
            <ac:spMk id="4" creationId="{C125EE3D-8664-5641-8299-C6B90F6DEB49}"/>
          </ac:spMkLst>
        </pc:spChg>
        <pc:spChg chg="add del mod">
          <ac:chgData name="Tiago Miguel Cavaleiro Rodrigues" userId="1e5768bd-add5-443b-a68b-caa4d4568e35" providerId="ADAL" clId="{D8B5AED6-28C6-3C4B-8A45-18B731321073}" dt="2020-04-29T23:04:30.082" v="52" actId="478"/>
          <ac:spMkLst>
            <pc:docMk/>
            <pc:sldMk cId="2510891016" sldId="271"/>
            <ac:spMk id="6" creationId="{78FCA0CB-7D2F-A14C-A7DE-C8237657B257}"/>
          </ac:spMkLst>
        </pc:spChg>
        <pc:spChg chg="add mod">
          <ac:chgData name="Tiago Miguel Cavaleiro Rodrigues" userId="1e5768bd-add5-443b-a68b-caa4d4568e35" providerId="ADAL" clId="{D8B5AED6-28C6-3C4B-8A45-18B731321073}" dt="2020-04-29T23:07:36.085" v="188" actId="20577"/>
          <ac:spMkLst>
            <pc:docMk/>
            <pc:sldMk cId="2510891016" sldId="271"/>
            <ac:spMk id="7" creationId="{B31B9712-804E-5242-8D41-91C9BF8C57AC}"/>
          </ac:spMkLst>
        </pc:spChg>
        <pc:spChg chg="add mod">
          <ac:chgData name="Tiago Miguel Cavaleiro Rodrigues" userId="1e5768bd-add5-443b-a68b-caa4d4568e35" providerId="ADAL" clId="{D8B5AED6-28C6-3C4B-8A45-18B731321073}" dt="2020-04-29T23:07:19.066" v="182" actId="20577"/>
          <ac:spMkLst>
            <pc:docMk/>
            <pc:sldMk cId="2510891016" sldId="271"/>
            <ac:spMk id="9" creationId="{ED28B38E-63EF-A842-B95D-E2CE00B3D1F6}"/>
          </ac:spMkLst>
        </pc:spChg>
        <pc:cxnChg chg="add mod">
          <ac:chgData name="Tiago Miguel Cavaleiro Rodrigues" userId="1e5768bd-add5-443b-a68b-caa4d4568e35" providerId="ADAL" clId="{D8B5AED6-28C6-3C4B-8A45-18B731321073}" dt="2020-04-29T23:08:44.010" v="218" actId="1076"/>
          <ac:cxnSpMkLst>
            <pc:docMk/>
            <pc:sldMk cId="2510891016" sldId="271"/>
            <ac:cxnSpMk id="5" creationId="{6834D12C-856C-3A4D-8553-63BE668BF40A}"/>
          </ac:cxnSpMkLst>
        </pc:cxnChg>
        <pc:cxnChg chg="add mod">
          <ac:chgData name="Tiago Miguel Cavaleiro Rodrigues" userId="1e5768bd-add5-443b-a68b-caa4d4568e35" providerId="ADAL" clId="{D8B5AED6-28C6-3C4B-8A45-18B731321073}" dt="2020-04-29T23:06:06.104" v="156" actId="1076"/>
          <ac:cxnSpMkLst>
            <pc:docMk/>
            <pc:sldMk cId="2510891016" sldId="271"/>
            <ac:cxnSpMk id="8" creationId="{953B5DCF-F8D1-1940-9B42-4F310886F9E1}"/>
          </ac:cxnSpMkLst>
        </pc:cxnChg>
      </pc:sldChg>
      <pc:sldChg chg="addSp delSp modSp add del">
        <pc:chgData name="Tiago Miguel Cavaleiro Rodrigues" userId="1e5768bd-add5-443b-a68b-caa4d4568e35" providerId="ADAL" clId="{D8B5AED6-28C6-3C4B-8A45-18B731321073}" dt="2020-05-07T21:47:35.728" v="255" actId="2696"/>
        <pc:sldMkLst>
          <pc:docMk/>
          <pc:sldMk cId="118777146" sldId="272"/>
        </pc:sldMkLst>
        <pc:spChg chg="del">
          <ac:chgData name="Tiago Miguel Cavaleiro Rodrigues" userId="1e5768bd-add5-443b-a68b-caa4d4568e35" providerId="ADAL" clId="{D8B5AED6-28C6-3C4B-8A45-18B731321073}" dt="2020-05-07T21:46:43.404" v="235" actId="478"/>
          <ac:spMkLst>
            <pc:docMk/>
            <pc:sldMk cId="118777146" sldId="272"/>
            <ac:spMk id="2" creationId="{B8A09082-104C-8E44-B186-1BEBF2AF3980}"/>
          </ac:spMkLst>
        </pc:spChg>
        <pc:spChg chg="del">
          <ac:chgData name="Tiago Miguel Cavaleiro Rodrigues" userId="1e5768bd-add5-443b-a68b-caa4d4568e35" providerId="ADAL" clId="{D8B5AED6-28C6-3C4B-8A45-18B731321073}" dt="2020-05-07T21:46:43.932" v="236" actId="478"/>
          <ac:spMkLst>
            <pc:docMk/>
            <pc:sldMk cId="118777146" sldId="272"/>
            <ac:spMk id="3" creationId="{8C8A040B-48A7-BA47-8612-3147DDAA4685}"/>
          </ac:spMkLst>
        </pc:spChg>
        <pc:spChg chg="add mod">
          <ac:chgData name="Tiago Miguel Cavaleiro Rodrigues" userId="1e5768bd-add5-443b-a68b-caa4d4568e35" providerId="ADAL" clId="{D8B5AED6-28C6-3C4B-8A45-18B731321073}" dt="2020-05-07T21:47:33.601" v="254" actId="1076"/>
          <ac:spMkLst>
            <pc:docMk/>
            <pc:sldMk cId="118777146" sldId="272"/>
            <ac:spMk id="6" creationId="{A8A6497B-4374-BE4D-BC60-2A2902DA62C2}"/>
          </ac:spMkLst>
        </pc:spChg>
        <pc:picChg chg="add mod modCrop">
          <ac:chgData name="Tiago Miguel Cavaleiro Rodrigues" userId="1e5768bd-add5-443b-a68b-caa4d4568e35" providerId="ADAL" clId="{D8B5AED6-28C6-3C4B-8A45-18B731321073}" dt="2020-05-07T21:47:00.425" v="240" actId="732"/>
          <ac:picMkLst>
            <pc:docMk/>
            <pc:sldMk cId="118777146" sldId="272"/>
            <ac:picMk id="5" creationId="{2A95480C-775C-6641-B925-46EF64B58C25}"/>
          </ac:picMkLst>
        </pc:picChg>
      </pc:sldChg>
    </pc:docChg>
  </pc:docChgLst>
  <pc:docChgLst>
    <pc:chgData name="Tiago Miguel Cavaleiro Rodrigues" userId="S::ist425164@tecnico.ulisboa.pt::1e5768bd-add5-443b-a68b-caa4d4568e35" providerId="AD" clId="Web-{3195956C-6FC3-4BD9-BBB7-2F21FF135C08}"/>
    <pc:docChg chg="modSld">
      <pc:chgData name="Tiago Miguel Cavaleiro Rodrigues" userId="S::ist425164@tecnico.ulisboa.pt::1e5768bd-add5-443b-a68b-caa4d4568e35" providerId="AD" clId="Web-{3195956C-6FC3-4BD9-BBB7-2F21FF135C08}" dt="2020-02-25T16:19:56.720" v="0"/>
      <pc:docMkLst>
        <pc:docMk/>
      </pc:docMkLst>
      <pc:sldChg chg="delSp">
        <pc:chgData name="Tiago Miguel Cavaleiro Rodrigues" userId="S::ist425164@tecnico.ulisboa.pt::1e5768bd-add5-443b-a68b-caa4d4568e35" providerId="AD" clId="Web-{3195956C-6FC3-4BD9-BBB7-2F21FF135C08}" dt="2020-02-25T16:19:56.720" v="0"/>
        <pc:sldMkLst>
          <pc:docMk/>
          <pc:sldMk cId="3794326162" sldId="263"/>
        </pc:sldMkLst>
        <pc:picChg chg="del">
          <ac:chgData name="Tiago Miguel Cavaleiro Rodrigues" userId="S::ist425164@tecnico.ulisboa.pt::1e5768bd-add5-443b-a68b-caa4d4568e35" providerId="AD" clId="Web-{3195956C-6FC3-4BD9-BBB7-2F21FF135C08}" dt="2020-02-25T16:19:56.720" v="0"/>
          <ac:picMkLst>
            <pc:docMk/>
            <pc:sldMk cId="3794326162" sldId="263"/>
            <ac:picMk id="7" creationId="{D374A4BF-6A1D-1147-8AAA-EA57AE940154}"/>
          </ac:picMkLst>
        </pc:picChg>
      </pc:sldChg>
    </pc:docChg>
  </pc:docChgLst>
  <pc:docChgLst>
    <pc:chgData name="Tiago Miguel Cavaleiro Rodrigues" userId="1e5768bd-add5-443b-a68b-caa4d4568e35" providerId="ADAL" clId="{31FC7B54-1B58-C147-9D71-929C841F7897}"/>
    <pc:docChg chg="undo custSel mod addSld delSld modSld sldOrd">
      <pc:chgData name="Tiago Miguel Cavaleiro Rodrigues" userId="1e5768bd-add5-443b-a68b-caa4d4568e35" providerId="ADAL" clId="{31FC7B54-1B58-C147-9D71-929C841F7897}" dt="2020-04-08T02:03:11.622" v="1577" actId="2696"/>
      <pc:docMkLst>
        <pc:docMk/>
      </pc:docMkLst>
      <pc:sldChg chg="modSp">
        <pc:chgData name="Tiago Miguel Cavaleiro Rodrigues" userId="1e5768bd-add5-443b-a68b-caa4d4568e35" providerId="ADAL" clId="{31FC7B54-1B58-C147-9D71-929C841F7897}" dt="2020-03-17T23:28:21.895" v="715" actId="14100"/>
        <pc:sldMkLst>
          <pc:docMk/>
          <pc:sldMk cId="1529842686" sldId="256"/>
        </pc:sldMkLst>
        <pc:cxnChg chg="mod">
          <ac:chgData name="Tiago Miguel Cavaleiro Rodrigues" userId="1e5768bd-add5-443b-a68b-caa4d4568e35" providerId="ADAL" clId="{31FC7B54-1B58-C147-9D71-929C841F7897}" dt="2020-03-17T23:28:21.895" v="715" actId="14100"/>
          <ac:cxnSpMkLst>
            <pc:docMk/>
            <pc:sldMk cId="1529842686" sldId="256"/>
            <ac:cxnSpMk id="18" creationId="{853BA5D7-C986-B24D-A94B-ACBAB2DCA722}"/>
          </ac:cxnSpMkLst>
        </pc:cxnChg>
      </pc:sldChg>
      <pc:sldChg chg="add">
        <pc:chgData name="Tiago Miguel Cavaleiro Rodrigues" userId="1e5768bd-add5-443b-a68b-caa4d4568e35" providerId="ADAL" clId="{31FC7B54-1B58-C147-9D71-929C841F7897}" dt="2020-04-07T19:56:51.144" v="723"/>
        <pc:sldMkLst>
          <pc:docMk/>
          <pc:sldMk cId="8173050" sldId="258"/>
        </pc:sldMkLst>
      </pc:sldChg>
      <pc:sldChg chg="del">
        <pc:chgData name="Tiago Miguel Cavaleiro Rodrigues" userId="1e5768bd-add5-443b-a68b-caa4d4568e35" providerId="ADAL" clId="{31FC7B54-1B58-C147-9D71-929C841F7897}" dt="2020-03-13T15:11:34.042" v="657" actId="2696"/>
        <pc:sldMkLst>
          <pc:docMk/>
          <pc:sldMk cId="4039022140" sldId="258"/>
        </pc:sldMkLst>
      </pc:sldChg>
      <pc:sldChg chg="addSp delSp modSp add del">
        <pc:chgData name="Tiago Miguel Cavaleiro Rodrigues" userId="1e5768bd-add5-443b-a68b-caa4d4568e35" providerId="ADAL" clId="{31FC7B54-1B58-C147-9D71-929C841F7897}" dt="2020-03-13T15:11:12.709" v="654" actId="2696"/>
        <pc:sldMkLst>
          <pc:docMk/>
          <pc:sldMk cId="3452477559" sldId="261"/>
        </pc:sldMkLst>
        <pc:spChg chg="del mod">
          <ac:chgData name="Tiago Miguel Cavaleiro Rodrigues" userId="1e5768bd-add5-443b-a68b-caa4d4568e35" providerId="ADAL" clId="{31FC7B54-1B58-C147-9D71-929C841F7897}" dt="2020-02-21T09:08:00.740" v="9" actId="478"/>
          <ac:spMkLst>
            <pc:docMk/>
            <pc:sldMk cId="3452477559" sldId="261"/>
            <ac:spMk id="2" creationId="{662D5A8D-C3A1-2D47-B03E-EB932EF6C433}"/>
          </ac:spMkLst>
        </pc:spChg>
        <pc:spChg chg="del">
          <ac:chgData name="Tiago Miguel Cavaleiro Rodrigues" userId="1e5768bd-add5-443b-a68b-caa4d4568e35" providerId="ADAL" clId="{31FC7B54-1B58-C147-9D71-929C841F7897}" dt="2020-02-21T09:07:57.751" v="1" actId="478"/>
          <ac:spMkLst>
            <pc:docMk/>
            <pc:sldMk cId="3452477559" sldId="261"/>
            <ac:spMk id="3" creationId="{EE44220C-E2E7-9949-AFC5-BA6A10127CB2}"/>
          </ac:spMkLst>
        </pc:spChg>
        <pc:spChg chg="add mod">
          <ac:chgData name="Tiago Miguel Cavaleiro Rodrigues" userId="1e5768bd-add5-443b-a68b-caa4d4568e35" providerId="ADAL" clId="{31FC7B54-1B58-C147-9D71-929C841F7897}" dt="2020-02-21T10:04:33.463" v="176" actId="20577"/>
          <ac:spMkLst>
            <pc:docMk/>
            <pc:sldMk cId="3452477559" sldId="261"/>
            <ac:spMk id="15" creationId="{6218CD15-97CE-9642-A5AE-257F5EB7B676}"/>
          </ac:spMkLst>
        </pc:spChg>
        <pc:grpChg chg="add mod">
          <ac:chgData name="Tiago Miguel Cavaleiro Rodrigues" userId="1e5768bd-add5-443b-a68b-caa4d4568e35" providerId="ADAL" clId="{31FC7B54-1B58-C147-9D71-929C841F7897}" dt="2020-02-21T10:04:49.022" v="179" actId="164"/>
          <ac:grpSpMkLst>
            <pc:docMk/>
            <pc:sldMk cId="3452477559" sldId="261"/>
            <ac:grpSpMk id="10" creationId="{08C464D5-3289-EE4B-94CB-576078122593}"/>
          </ac:grpSpMkLst>
        </pc:grpChg>
        <pc:grpChg chg="add mod">
          <ac:chgData name="Tiago Miguel Cavaleiro Rodrigues" userId="1e5768bd-add5-443b-a68b-caa4d4568e35" providerId="ADAL" clId="{31FC7B54-1B58-C147-9D71-929C841F7897}" dt="2020-02-21T10:04:53.288" v="180" actId="1076"/>
          <ac:grpSpMkLst>
            <pc:docMk/>
            <pc:sldMk cId="3452477559" sldId="261"/>
            <ac:grpSpMk id="17" creationId="{3F69C9DF-6ABC-8742-B637-868FF757CB7C}"/>
          </ac:grpSpMkLst>
        </pc:grpChg>
        <pc:picChg chg="add mod">
          <ac:chgData name="Tiago Miguel Cavaleiro Rodrigues" userId="1e5768bd-add5-443b-a68b-caa4d4568e35" providerId="ADAL" clId="{31FC7B54-1B58-C147-9D71-929C841F7897}" dt="2020-02-21T09:08:49.788" v="27" actId="164"/>
          <ac:picMkLst>
            <pc:docMk/>
            <pc:sldMk cId="3452477559" sldId="261"/>
            <ac:picMk id="5" creationId="{A6A9D117-DC22-0447-8046-24ED24271286}"/>
          </ac:picMkLst>
        </pc:picChg>
        <pc:picChg chg="add mod">
          <ac:chgData name="Tiago Miguel Cavaleiro Rodrigues" userId="1e5768bd-add5-443b-a68b-caa4d4568e35" providerId="ADAL" clId="{31FC7B54-1B58-C147-9D71-929C841F7897}" dt="2020-02-21T09:08:49.788" v="27" actId="164"/>
          <ac:picMkLst>
            <pc:docMk/>
            <pc:sldMk cId="3452477559" sldId="261"/>
            <ac:picMk id="7" creationId="{DE724F52-0F5C-DC40-B0D2-90546FEB88DD}"/>
          </ac:picMkLst>
        </pc:picChg>
        <pc:picChg chg="add mod">
          <ac:chgData name="Tiago Miguel Cavaleiro Rodrigues" userId="1e5768bd-add5-443b-a68b-caa4d4568e35" providerId="ADAL" clId="{31FC7B54-1B58-C147-9D71-929C841F7897}" dt="2020-02-21T09:08:49.788" v="27" actId="164"/>
          <ac:picMkLst>
            <pc:docMk/>
            <pc:sldMk cId="3452477559" sldId="261"/>
            <ac:picMk id="9" creationId="{78371CCA-C618-0542-826A-544F9E60A5BD}"/>
          </ac:picMkLst>
        </pc:picChg>
        <pc:cxnChg chg="add mod">
          <ac:chgData name="Tiago Miguel Cavaleiro Rodrigues" userId="1e5768bd-add5-443b-a68b-caa4d4568e35" providerId="ADAL" clId="{31FC7B54-1B58-C147-9D71-929C841F7897}" dt="2020-02-21T10:04:49.022" v="179" actId="164"/>
          <ac:cxnSpMkLst>
            <pc:docMk/>
            <pc:sldMk cId="3452477559" sldId="261"/>
            <ac:cxnSpMk id="12" creationId="{71C2AA56-0B7F-224D-9C00-34273449C072}"/>
          </ac:cxnSpMkLst>
        </pc:cxnChg>
        <pc:cxnChg chg="add mod">
          <ac:chgData name="Tiago Miguel Cavaleiro Rodrigues" userId="1e5768bd-add5-443b-a68b-caa4d4568e35" providerId="ADAL" clId="{31FC7B54-1B58-C147-9D71-929C841F7897}" dt="2020-02-21T10:04:49.022" v="179" actId="164"/>
          <ac:cxnSpMkLst>
            <pc:docMk/>
            <pc:sldMk cId="3452477559" sldId="261"/>
            <ac:cxnSpMk id="13" creationId="{B37AB076-626F-4745-91F5-A77695FD44ED}"/>
          </ac:cxnSpMkLst>
        </pc:cxnChg>
        <pc:cxnChg chg="add mod">
          <ac:chgData name="Tiago Miguel Cavaleiro Rodrigues" userId="1e5768bd-add5-443b-a68b-caa4d4568e35" providerId="ADAL" clId="{31FC7B54-1B58-C147-9D71-929C841F7897}" dt="2020-02-21T10:04:49.022" v="179" actId="164"/>
          <ac:cxnSpMkLst>
            <pc:docMk/>
            <pc:sldMk cId="3452477559" sldId="261"/>
            <ac:cxnSpMk id="14" creationId="{A1C98F88-74D4-E442-A333-A65B86C0207F}"/>
          </ac:cxnSpMkLst>
        </pc:cxnChg>
        <pc:cxnChg chg="add mod">
          <ac:chgData name="Tiago Miguel Cavaleiro Rodrigues" userId="1e5768bd-add5-443b-a68b-caa4d4568e35" providerId="ADAL" clId="{31FC7B54-1B58-C147-9D71-929C841F7897}" dt="2020-02-21T10:04:49.022" v="179" actId="164"/>
          <ac:cxnSpMkLst>
            <pc:docMk/>
            <pc:sldMk cId="3452477559" sldId="261"/>
            <ac:cxnSpMk id="16" creationId="{5C3CDF13-A2AB-6B4D-8700-166096CC876D}"/>
          </ac:cxnSpMkLst>
        </pc:cxnChg>
      </pc:sldChg>
      <pc:sldChg chg="addSp delSp modSp add mod setBg">
        <pc:chgData name="Tiago Miguel Cavaleiro Rodrigues" userId="1e5768bd-add5-443b-a68b-caa4d4568e35" providerId="ADAL" clId="{31FC7B54-1B58-C147-9D71-929C841F7897}" dt="2020-02-21T10:05:34.763" v="189" actId="1076"/>
        <pc:sldMkLst>
          <pc:docMk/>
          <pc:sldMk cId="2074636436" sldId="262"/>
        </pc:sldMkLst>
        <pc:spChg chg="del">
          <ac:chgData name="Tiago Miguel Cavaleiro Rodrigues" userId="1e5768bd-add5-443b-a68b-caa4d4568e35" providerId="ADAL" clId="{31FC7B54-1B58-C147-9D71-929C841F7897}" dt="2020-02-21T09:59:44.681" v="91" actId="478"/>
          <ac:spMkLst>
            <pc:docMk/>
            <pc:sldMk cId="2074636436" sldId="262"/>
            <ac:spMk id="2" creationId="{1956C485-831D-B348-AC1F-559C9210EB71}"/>
          </ac:spMkLst>
        </pc:spChg>
        <pc:spChg chg="del">
          <ac:chgData name="Tiago Miguel Cavaleiro Rodrigues" userId="1e5768bd-add5-443b-a68b-caa4d4568e35" providerId="ADAL" clId="{31FC7B54-1B58-C147-9D71-929C841F7897}" dt="2020-02-21T09:59:49.693" v="92" actId="478"/>
          <ac:spMkLst>
            <pc:docMk/>
            <pc:sldMk cId="2074636436" sldId="262"/>
            <ac:spMk id="3" creationId="{DE710114-D334-5B4A-9234-D94BD8AAC1F0}"/>
          </ac:spMkLst>
        </pc:spChg>
        <pc:spChg chg="add mod">
          <ac:chgData name="Tiago Miguel Cavaleiro Rodrigues" userId="1e5768bd-add5-443b-a68b-caa4d4568e35" providerId="ADAL" clId="{31FC7B54-1B58-C147-9D71-929C841F7897}" dt="2020-02-21T10:01:20.485" v="151" actId="20577"/>
          <ac:spMkLst>
            <pc:docMk/>
            <pc:sldMk cId="2074636436" sldId="262"/>
            <ac:spMk id="10" creationId="{3DD42424-A1B9-4848-865A-287B79CF5ED2}"/>
          </ac:spMkLst>
        </pc:spChg>
        <pc:grpChg chg="add mod">
          <ac:chgData name="Tiago Miguel Cavaleiro Rodrigues" userId="1e5768bd-add5-443b-a68b-caa4d4568e35" providerId="ADAL" clId="{31FC7B54-1B58-C147-9D71-929C841F7897}" dt="2020-02-21T10:05:13.710" v="183" actId="14100"/>
          <ac:grpSpMkLst>
            <pc:docMk/>
            <pc:sldMk cId="2074636436" sldId="262"/>
            <ac:grpSpMk id="13" creationId="{C989BF50-7278-784A-86F6-6FA528429095}"/>
          </ac:grpSpMkLst>
        </pc:grpChg>
        <pc:picChg chg="add mod ord">
          <ac:chgData name="Tiago Miguel Cavaleiro Rodrigues" userId="1e5768bd-add5-443b-a68b-caa4d4568e35" providerId="ADAL" clId="{31FC7B54-1B58-C147-9D71-929C841F7897}" dt="2020-02-21T10:05:00.361" v="181" actId="164"/>
          <ac:picMkLst>
            <pc:docMk/>
            <pc:sldMk cId="2074636436" sldId="262"/>
            <ac:picMk id="5" creationId="{C785DD7E-6EA0-9847-9746-C2DA3D2D88AD}"/>
          </ac:picMkLst>
        </pc:picChg>
        <pc:picChg chg="add mod">
          <ac:chgData name="Tiago Miguel Cavaleiro Rodrigues" userId="1e5768bd-add5-443b-a68b-caa4d4568e35" providerId="ADAL" clId="{31FC7B54-1B58-C147-9D71-929C841F7897}" dt="2020-02-21T10:05:00.361" v="181" actId="164"/>
          <ac:picMkLst>
            <pc:docMk/>
            <pc:sldMk cId="2074636436" sldId="262"/>
            <ac:picMk id="7" creationId="{5F3078B5-37B1-2747-B545-CDB0097B8E03}"/>
          </ac:picMkLst>
        </pc:picChg>
        <pc:picChg chg="add mod">
          <ac:chgData name="Tiago Miguel Cavaleiro Rodrigues" userId="1e5768bd-add5-443b-a68b-caa4d4568e35" providerId="ADAL" clId="{31FC7B54-1B58-C147-9D71-929C841F7897}" dt="2020-02-21T10:05:00.361" v="181" actId="164"/>
          <ac:picMkLst>
            <pc:docMk/>
            <pc:sldMk cId="2074636436" sldId="262"/>
            <ac:picMk id="9" creationId="{75929B08-1FFF-D845-BE36-0E8E78FA995D}"/>
          </ac:picMkLst>
        </pc:picChg>
        <pc:cxnChg chg="add del">
          <ac:chgData name="Tiago Miguel Cavaleiro Rodrigues" userId="1e5768bd-add5-443b-a68b-caa4d4568e35" providerId="ADAL" clId="{31FC7B54-1B58-C147-9D71-929C841F7897}" dt="2020-02-21T10:00:24.847" v="113" actId="26606"/>
          <ac:cxnSpMkLst>
            <pc:docMk/>
            <pc:sldMk cId="2074636436" sldId="262"/>
            <ac:cxnSpMk id="11" creationId="{DCD67800-37AC-4E14-89B0-F79DCB3FB86D}"/>
          </ac:cxnSpMkLst>
        </pc:cxnChg>
        <pc:cxnChg chg="add del">
          <ac:chgData name="Tiago Miguel Cavaleiro Rodrigues" userId="1e5768bd-add5-443b-a68b-caa4d4568e35" providerId="ADAL" clId="{31FC7B54-1B58-C147-9D71-929C841F7897}" dt="2020-02-21T10:00:24.847" v="113" actId="26606"/>
          <ac:cxnSpMkLst>
            <pc:docMk/>
            <pc:sldMk cId="2074636436" sldId="262"/>
            <ac:cxnSpMk id="12" creationId="{20F1788F-A5AE-4188-8274-F7F2E3833ECD}"/>
          </ac:cxnSpMkLst>
        </pc:cxnChg>
        <pc:cxnChg chg="add del">
          <ac:chgData name="Tiago Miguel Cavaleiro Rodrigues" userId="1e5768bd-add5-443b-a68b-caa4d4568e35" providerId="ADAL" clId="{31FC7B54-1B58-C147-9D71-929C841F7897}" dt="2020-02-21T10:00:16.987" v="110" actId="26606"/>
          <ac:cxnSpMkLst>
            <pc:docMk/>
            <pc:sldMk cId="2074636436" sldId="262"/>
            <ac:cxnSpMk id="14" creationId="{DCD67800-37AC-4E14-89B0-F79DCB3FB86D}"/>
          </ac:cxnSpMkLst>
        </pc:cxnChg>
        <pc:cxnChg chg="add del">
          <ac:chgData name="Tiago Miguel Cavaleiro Rodrigues" userId="1e5768bd-add5-443b-a68b-caa4d4568e35" providerId="ADAL" clId="{31FC7B54-1B58-C147-9D71-929C841F7897}" dt="2020-02-21T10:00:16.987" v="110" actId="26606"/>
          <ac:cxnSpMkLst>
            <pc:docMk/>
            <pc:sldMk cId="2074636436" sldId="262"/>
            <ac:cxnSpMk id="16" creationId="{20F1788F-A5AE-4188-8274-F7F2E3833ECD}"/>
          </ac:cxnSpMkLst>
        </pc:cxnChg>
        <pc:cxnChg chg="add mod">
          <ac:chgData name="Tiago Miguel Cavaleiro Rodrigues" userId="1e5768bd-add5-443b-a68b-caa4d4568e35" providerId="ADAL" clId="{31FC7B54-1B58-C147-9D71-929C841F7897}" dt="2020-02-21T10:05:24.935" v="185" actId="1076"/>
          <ac:cxnSpMkLst>
            <pc:docMk/>
            <pc:sldMk cId="2074636436" sldId="262"/>
            <ac:cxnSpMk id="17" creationId="{6929B216-5058-D34C-99B9-A25F37716537}"/>
          </ac:cxnSpMkLst>
        </pc:cxnChg>
        <pc:cxnChg chg="add mod">
          <ac:chgData name="Tiago Miguel Cavaleiro Rodrigues" userId="1e5768bd-add5-443b-a68b-caa4d4568e35" providerId="ADAL" clId="{31FC7B54-1B58-C147-9D71-929C841F7897}" dt="2020-02-21T10:05:30.541" v="187" actId="1076"/>
          <ac:cxnSpMkLst>
            <pc:docMk/>
            <pc:sldMk cId="2074636436" sldId="262"/>
            <ac:cxnSpMk id="18" creationId="{81FC1BF1-DC82-204F-9414-0B28272207B7}"/>
          </ac:cxnSpMkLst>
        </pc:cxnChg>
        <pc:cxnChg chg="add mod">
          <ac:chgData name="Tiago Miguel Cavaleiro Rodrigues" userId="1e5768bd-add5-443b-a68b-caa4d4568e35" providerId="ADAL" clId="{31FC7B54-1B58-C147-9D71-929C841F7897}" dt="2020-02-21T10:05:34.763" v="189" actId="1076"/>
          <ac:cxnSpMkLst>
            <pc:docMk/>
            <pc:sldMk cId="2074636436" sldId="262"/>
            <ac:cxnSpMk id="19" creationId="{DC305023-F3E8-144E-938D-F051A7BC2BC0}"/>
          </ac:cxnSpMkLst>
        </pc:cxnChg>
      </pc:sldChg>
      <pc:sldChg chg="addSp delSp modSp add">
        <pc:chgData name="Tiago Miguel Cavaleiro Rodrigues" userId="1e5768bd-add5-443b-a68b-caa4d4568e35" providerId="ADAL" clId="{31FC7B54-1B58-C147-9D71-929C841F7897}" dt="2020-03-13T15:24:21.878" v="675" actId="1076"/>
        <pc:sldMkLst>
          <pc:docMk/>
          <pc:sldMk cId="3794326162" sldId="263"/>
        </pc:sldMkLst>
        <pc:spChg chg="del">
          <ac:chgData name="Tiago Miguel Cavaleiro Rodrigues" userId="1e5768bd-add5-443b-a68b-caa4d4568e35" providerId="ADAL" clId="{31FC7B54-1B58-C147-9D71-929C841F7897}" dt="2020-02-25T15:50:06.489" v="191" actId="478"/>
          <ac:spMkLst>
            <pc:docMk/>
            <pc:sldMk cId="3794326162" sldId="263"/>
            <ac:spMk id="2" creationId="{1F913556-8D95-2B48-BA58-07FECE9666AF}"/>
          </ac:spMkLst>
        </pc:spChg>
        <pc:spChg chg="del">
          <ac:chgData name="Tiago Miguel Cavaleiro Rodrigues" userId="1e5768bd-add5-443b-a68b-caa4d4568e35" providerId="ADAL" clId="{31FC7B54-1B58-C147-9D71-929C841F7897}" dt="2020-02-25T15:50:07.258" v="192" actId="478"/>
          <ac:spMkLst>
            <pc:docMk/>
            <pc:sldMk cId="3794326162" sldId="263"/>
            <ac:spMk id="3" creationId="{3CE657CE-6751-8547-AF72-975CDF279454}"/>
          </ac:spMkLst>
        </pc:spChg>
        <pc:spChg chg="add del">
          <ac:chgData name="Tiago Miguel Cavaleiro Rodrigues" userId="1e5768bd-add5-443b-a68b-caa4d4568e35" providerId="ADAL" clId="{31FC7B54-1B58-C147-9D71-929C841F7897}" dt="2020-02-25T15:50:09.957" v="194"/>
          <ac:spMkLst>
            <pc:docMk/>
            <pc:sldMk cId="3794326162" sldId="263"/>
            <ac:spMk id="4" creationId="{F11B9638-DF5D-744D-9000-E7F94ABE9EF3}"/>
          </ac:spMkLst>
        </pc:spChg>
        <pc:spChg chg="add mod">
          <ac:chgData name="Tiago Miguel Cavaleiro Rodrigues" userId="1e5768bd-add5-443b-a68b-caa4d4568e35" providerId="ADAL" clId="{31FC7B54-1B58-C147-9D71-929C841F7897}" dt="2020-02-25T15:50:40.564" v="241" actId="20577"/>
          <ac:spMkLst>
            <pc:docMk/>
            <pc:sldMk cId="3794326162" sldId="263"/>
            <ac:spMk id="5" creationId="{40189BA5-BC84-3847-8AA0-5003091ECFDF}"/>
          </ac:spMkLst>
        </pc:spChg>
        <pc:spChg chg="add del mod">
          <ac:chgData name="Tiago Miguel Cavaleiro Rodrigues" userId="1e5768bd-add5-443b-a68b-caa4d4568e35" providerId="ADAL" clId="{31FC7B54-1B58-C147-9D71-929C841F7897}" dt="2020-02-25T15:50:42.197" v="243"/>
          <ac:spMkLst>
            <pc:docMk/>
            <pc:sldMk cId="3794326162" sldId="263"/>
            <ac:spMk id="6" creationId="{B53A897C-9E62-F14C-94C5-0E8173604894}"/>
          </ac:spMkLst>
        </pc:spChg>
        <pc:picChg chg="mod">
          <ac:chgData name="Tiago Miguel Cavaleiro Rodrigues" userId="1e5768bd-add5-443b-a68b-caa4d4568e35" providerId="ADAL" clId="{31FC7B54-1B58-C147-9D71-929C841F7897}" dt="2020-03-13T15:12:16.024" v="665" actId="14100"/>
          <ac:picMkLst>
            <pc:docMk/>
            <pc:sldMk cId="3794326162" sldId="263"/>
            <ac:picMk id="3" creationId="{FBAD2AFB-45BE-0142-B999-93977DA9B1E9}"/>
          </ac:picMkLst>
        </pc:picChg>
        <pc:picChg chg="mod">
          <ac:chgData name="Tiago Miguel Cavaleiro Rodrigues" userId="1e5768bd-add5-443b-a68b-caa4d4568e35" providerId="ADAL" clId="{31FC7B54-1B58-C147-9D71-929C841F7897}" dt="2020-03-13T15:24:21.878" v="675" actId="1076"/>
          <ac:picMkLst>
            <pc:docMk/>
            <pc:sldMk cId="3794326162" sldId="263"/>
            <ac:picMk id="6" creationId="{032F32CA-386B-C442-BE1B-E776B50B44F6}"/>
          </ac:picMkLst>
        </pc:picChg>
        <pc:picChg chg="add">
          <ac:chgData name="Tiago Miguel Cavaleiro Rodrigues" userId="1e5768bd-add5-443b-a68b-caa4d4568e35" providerId="ADAL" clId="{31FC7B54-1B58-C147-9D71-929C841F7897}" dt="2020-02-25T15:50:55.546" v="244"/>
          <ac:picMkLst>
            <pc:docMk/>
            <pc:sldMk cId="3794326162" sldId="263"/>
            <ac:picMk id="7" creationId="{D374A4BF-6A1D-1147-8AAA-EA57AE940154}"/>
          </ac:picMkLst>
        </pc:picChg>
        <pc:picChg chg="mod">
          <ac:chgData name="Tiago Miguel Cavaleiro Rodrigues" userId="1e5768bd-add5-443b-a68b-caa4d4568e35" providerId="ADAL" clId="{31FC7B54-1B58-C147-9D71-929C841F7897}" dt="2020-03-13T15:24:18.183" v="673" actId="1076"/>
          <ac:picMkLst>
            <pc:docMk/>
            <pc:sldMk cId="3794326162" sldId="263"/>
            <ac:picMk id="8" creationId="{21EC523E-4737-CE4A-AC5D-C9AED8B3FAA3}"/>
          </ac:picMkLst>
        </pc:picChg>
        <pc:picChg chg="mod">
          <ac:chgData name="Tiago Miguel Cavaleiro Rodrigues" userId="1e5768bd-add5-443b-a68b-caa4d4568e35" providerId="ADAL" clId="{31FC7B54-1B58-C147-9D71-929C841F7897}" dt="2020-03-13T15:24:15.908" v="672" actId="1076"/>
          <ac:picMkLst>
            <pc:docMk/>
            <pc:sldMk cId="3794326162" sldId="263"/>
            <ac:picMk id="10" creationId="{6B998494-DB36-D448-AA28-8A35E1E29F98}"/>
          </ac:picMkLst>
        </pc:picChg>
        <pc:picChg chg="mod">
          <ac:chgData name="Tiago Miguel Cavaleiro Rodrigues" userId="1e5768bd-add5-443b-a68b-caa4d4568e35" providerId="ADAL" clId="{31FC7B54-1B58-C147-9D71-929C841F7897}" dt="2020-03-13T15:24:13.860" v="671" actId="1076"/>
          <ac:picMkLst>
            <pc:docMk/>
            <pc:sldMk cId="3794326162" sldId="263"/>
            <ac:picMk id="12" creationId="{8270F95C-AD95-9E4C-AEF0-7DD771D8B0C9}"/>
          </ac:picMkLst>
        </pc:picChg>
        <pc:cxnChg chg="add del">
          <ac:chgData name="Tiago Miguel Cavaleiro Rodrigues" userId="1e5768bd-add5-443b-a68b-caa4d4568e35" providerId="ADAL" clId="{31FC7B54-1B58-C147-9D71-929C841F7897}" dt="2020-03-13T15:12:26.770" v="668" actId="478"/>
          <ac:cxnSpMkLst>
            <pc:docMk/>
            <pc:sldMk cId="3794326162" sldId="263"/>
            <ac:cxnSpMk id="9" creationId="{2C9B68AA-02E2-9B47-A71A-94063AD29088}"/>
          </ac:cxnSpMkLst>
        </pc:cxnChg>
        <pc:cxnChg chg="add del">
          <ac:chgData name="Tiago Miguel Cavaleiro Rodrigues" userId="1e5768bd-add5-443b-a68b-caa4d4568e35" providerId="ADAL" clId="{31FC7B54-1B58-C147-9D71-929C841F7897}" dt="2020-03-13T15:12:24.599" v="667" actId="478"/>
          <ac:cxnSpMkLst>
            <pc:docMk/>
            <pc:sldMk cId="3794326162" sldId="263"/>
            <ac:cxnSpMk id="11" creationId="{3958BC6F-0DEC-E841-849C-949E3BC84DDA}"/>
          </ac:cxnSpMkLst>
        </pc:cxnChg>
      </pc:sldChg>
      <pc:sldChg chg="addSp delSp modSp add del">
        <pc:chgData name="Tiago Miguel Cavaleiro Rodrigues" userId="1e5768bd-add5-443b-a68b-caa4d4568e35" providerId="ADAL" clId="{31FC7B54-1B58-C147-9D71-929C841F7897}" dt="2020-03-13T15:11:19.014" v="655" actId="2696"/>
        <pc:sldMkLst>
          <pc:docMk/>
          <pc:sldMk cId="852224731" sldId="264"/>
        </pc:sldMkLst>
        <pc:spChg chg="del">
          <ac:chgData name="Tiago Miguel Cavaleiro Rodrigues" userId="1e5768bd-add5-443b-a68b-caa4d4568e35" providerId="ADAL" clId="{31FC7B54-1B58-C147-9D71-929C841F7897}" dt="2020-02-28T10:09:57.315" v="247" actId="478"/>
          <ac:spMkLst>
            <pc:docMk/>
            <pc:sldMk cId="852224731" sldId="264"/>
            <ac:spMk id="2" creationId="{F0B8AF49-FA8D-CB4D-8B81-88B614A5CD3E}"/>
          </ac:spMkLst>
        </pc:spChg>
        <pc:spChg chg="del">
          <ac:chgData name="Tiago Miguel Cavaleiro Rodrigues" userId="1e5768bd-add5-443b-a68b-caa4d4568e35" providerId="ADAL" clId="{31FC7B54-1B58-C147-9D71-929C841F7897}" dt="2020-02-28T10:09:54.404" v="246" actId="478"/>
          <ac:spMkLst>
            <pc:docMk/>
            <pc:sldMk cId="852224731" sldId="264"/>
            <ac:spMk id="3" creationId="{4122F1C0-4711-A14F-89A1-92AB56C9E5EE}"/>
          </ac:spMkLst>
        </pc:spChg>
        <pc:picChg chg="add mod">
          <ac:chgData name="Tiago Miguel Cavaleiro Rodrigues" userId="1e5768bd-add5-443b-a68b-caa4d4568e35" providerId="ADAL" clId="{31FC7B54-1B58-C147-9D71-929C841F7897}" dt="2020-02-28T10:09:59.453" v="249" actId="27614"/>
          <ac:picMkLst>
            <pc:docMk/>
            <pc:sldMk cId="852224731" sldId="264"/>
            <ac:picMk id="5" creationId="{5A6D40C9-8265-0B4A-A8F7-7CE8479D4731}"/>
          </ac:picMkLst>
        </pc:picChg>
        <pc:picChg chg="add del mod">
          <ac:chgData name="Tiago Miguel Cavaleiro Rodrigues" userId="1e5768bd-add5-443b-a68b-caa4d4568e35" providerId="ADAL" clId="{31FC7B54-1B58-C147-9D71-929C841F7897}" dt="2020-02-28T10:10:01.700" v="253"/>
          <ac:picMkLst>
            <pc:docMk/>
            <pc:sldMk cId="852224731" sldId="264"/>
            <ac:picMk id="7" creationId="{8F1CF8AD-8F32-2C42-B303-A25B327141BD}"/>
          </ac:picMkLst>
        </pc:picChg>
      </pc:sldChg>
      <pc:sldChg chg="addSp delSp modSp add del">
        <pc:chgData name="Tiago Miguel Cavaleiro Rodrigues" userId="1e5768bd-add5-443b-a68b-caa4d4568e35" providerId="ADAL" clId="{31FC7B54-1B58-C147-9D71-929C841F7897}" dt="2020-03-09T21:58:41.258" v="325" actId="2696"/>
        <pc:sldMkLst>
          <pc:docMk/>
          <pc:sldMk cId="774199044" sldId="265"/>
        </pc:sldMkLst>
        <pc:spChg chg="del">
          <ac:chgData name="Tiago Miguel Cavaleiro Rodrigues" userId="1e5768bd-add5-443b-a68b-caa4d4568e35" providerId="ADAL" clId="{31FC7B54-1B58-C147-9D71-929C841F7897}" dt="2020-03-09T13:09:07.017" v="286" actId="478"/>
          <ac:spMkLst>
            <pc:docMk/>
            <pc:sldMk cId="774199044" sldId="265"/>
            <ac:spMk id="2" creationId="{6AB68096-9EF0-2A4C-8993-2EE6813BC78B}"/>
          </ac:spMkLst>
        </pc:spChg>
        <pc:spChg chg="del">
          <ac:chgData name="Tiago Miguel Cavaleiro Rodrigues" userId="1e5768bd-add5-443b-a68b-caa4d4568e35" providerId="ADAL" clId="{31FC7B54-1B58-C147-9D71-929C841F7897}" dt="2020-03-09T13:09:04.927" v="285" actId="478"/>
          <ac:spMkLst>
            <pc:docMk/>
            <pc:sldMk cId="774199044" sldId="265"/>
            <ac:spMk id="3" creationId="{337BCDAE-C114-0046-B5C3-318AAB10EA07}"/>
          </ac:spMkLst>
        </pc:spChg>
        <pc:spChg chg="add mod">
          <ac:chgData name="Tiago Miguel Cavaleiro Rodrigues" userId="1e5768bd-add5-443b-a68b-caa4d4568e35" providerId="ADAL" clId="{31FC7B54-1B58-C147-9D71-929C841F7897}" dt="2020-03-09T13:15:52.632" v="311" actId="20577"/>
          <ac:spMkLst>
            <pc:docMk/>
            <pc:sldMk cId="774199044" sldId="265"/>
            <ac:spMk id="4" creationId="{1206B1EE-8C3B-1941-BCB2-B4DC933AE15A}"/>
          </ac:spMkLst>
        </pc:spChg>
        <pc:picChg chg="add mod">
          <ac:chgData name="Tiago Miguel Cavaleiro Rodrigues" userId="1e5768bd-add5-443b-a68b-caa4d4568e35" providerId="ADAL" clId="{31FC7B54-1B58-C147-9D71-929C841F7897}" dt="2020-03-09T13:18:07.943" v="323" actId="1076"/>
          <ac:picMkLst>
            <pc:docMk/>
            <pc:sldMk cId="774199044" sldId="265"/>
            <ac:picMk id="6" creationId="{5AB56FF4-6BC8-CA42-BECA-CF1E5858371E}"/>
          </ac:picMkLst>
        </pc:picChg>
        <pc:picChg chg="add del mod">
          <ac:chgData name="Tiago Miguel Cavaleiro Rodrigues" userId="1e5768bd-add5-443b-a68b-caa4d4568e35" providerId="ADAL" clId="{31FC7B54-1B58-C147-9D71-929C841F7897}" dt="2020-03-09T13:18:08.990" v="324" actId="478"/>
          <ac:picMkLst>
            <pc:docMk/>
            <pc:sldMk cId="774199044" sldId="265"/>
            <ac:picMk id="7" creationId="{DA59BC36-AAB5-0746-A1C2-FF476DF064DF}"/>
          </ac:picMkLst>
        </pc:picChg>
      </pc:sldChg>
      <pc:sldChg chg="addSp delSp modSp add ord">
        <pc:chgData name="Tiago Miguel Cavaleiro Rodrigues" userId="1e5768bd-add5-443b-a68b-caa4d4568e35" providerId="ADAL" clId="{31FC7B54-1B58-C147-9D71-929C841F7897}" dt="2020-03-21T18:12:15.994" v="720" actId="20577"/>
        <pc:sldMkLst>
          <pc:docMk/>
          <pc:sldMk cId="1601954072" sldId="265"/>
        </pc:sldMkLst>
        <pc:spChg chg="del">
          <ac:chgData name="Tiago Miguel Cavaleiro Rodrigues" userId="1e5768bd-add5-443b-a68b-caa4d4568e35" providerId="ADAL" clId="{31FC7B54-1B58-C147-9D71-929C841F7897}" dt="2020-03-10T07:49:02.584" v="331" actId="478"/>
          <ac:spMkLst>
            <pc:docMk/>
            <pc:sldMk cId="1601954072" sldId="265"/>
            <ac:spMk id="2" creationId="{8C47265A-51E8-644D-8ED7-F2F82F06F2AD}"/>
          </ac:spMkLst>
        </pc:spChg>
        <pc:spChg chg="del mod">
          <ac:chgData name="Tiago Miguel Cavaleiro Rodrigues" userId="1e5768bd-add5-443b-a68b-caa4d4568e35" providerId="ADAL" clId="{31FC7B54-1B58-C147-9D71-929C841F7897}" dt="2020-03-10T07:49:02.066" v="330" actId="478"/>
          <ac:spMkLst>
            <pc:docMk/>
            <pc:sldMk cId="1601954072" sldId="265"/>
            <ac:spMk id="3" creationId="{7DC97902-63CF-DA4D-8A83-4C7BCD1680F8}"/>
          </ac:spMkLst>
        </pc:spChg>
        <pc:spChg chg="add mod">
          <ac:chgData name="Tiago Miguel Cavaleiro Rodrigues" userId="1e5768bd-add5-443b-a68b-caa4d4568e35" providerId="ADAL" clId="{31FC7B54-1B58-C147-9D71-929C841F7897}" dt="2020-03-10T07:50:43.800" v="460" actId="1076"/>
          <ac:spMkLst>
            <pc:docMk/>
            <pc:sldMk cId="1601954072" sldId="265"/>
            <ac:spMk id="4" creationId="{E072AA6B-6F6D-DD43-B932-EF6AA3584711}"/>
          </ac:spMkLst>
        </pc:spChg>
        <pc:spChg chg="add mod">
          <ac:chgData name="Tiago Miguel Cavaleiro Rodrigues" userId="1e5768bd-add5-443b-a68b-caa4d4568e35" providerId="ADAL" clId="{31FC7B54-1B58-C147-9D71-929C841F7897}" dt="2020-03-13T15:09:08.413" v="653" actId="14100"/>
          <ac:spMkLst>
            <pc:docMk/>
            <pc:sldMk cId="1601954072" sldId="265"/>
            <ac:spMk id="5" creationId="{0CDC3525-19E4-5D40-A7BC-AB132F2A621E}"/>
          </ac:spMkLst>
        </pc:spChg>
        <pc:spChg chg="add mod">
          <ac:chgData name="Tiago Miguel Cavaleiro Rodrigues" userId="1e5768bd-add5-443b-a68b-caa4d4568e35" providerId="ADAL" clId="{31FC7B54-1B58-C147-9D71-929C841F7897}" dt="2020-03-10T07:51:59.783" v="532" actId="164"/>
          <ac:spMkLst>
            <pc:docMk/>
            <pc:sldMk cId="1601954072" sldId="265"/>
            <ac:spMk id="6" creationId="{BC9D0F59-C49C-014B-A712-AA0F3EDB809C}"/>
          </ac:spMkLst>
        </pc:spChg>
        <pc:spChg chg="add mod">
          <ac:chgData name="Tiago Miguel Cavaleiro Rodrigues" userId="1e5768bd-add5-443b-a68b-caa4d4568e35" providerId="ADAL" clId="{31FC7B54-1B58-C147-9D71-929C841F7897}" dt="2020-03-10T07:52:12.030" v="534" actId="1076"/>
          <ac:spMkLst>
            <pc:docMk/>
            <pc:sldMk cId="1601954072" sldId="265"/>
            <ac:spMk id="7" creationId="{1FC1C318-ED9F-9A42-8401-5C778A7063AD}"/>
          </ac:spMkLst>
        </pc:spChg>
        <pc:spChg chg="add mod">
          <ac:chgData name="Tiago Miguel Cavaleiro Rodrigues" userId="1e5768bd-add5-443b-a68b-caa4d4568e35" providerId="ADAL" clId="{31FC7B54-1B58-C147-9D71-929C841F7897}" dt="2020-03-21T18:12:15.994" v="720" actId="20577"/>
          <ac:spMkLst>
            <pc:docMk/>
            <pc:sldMk cId="1601954072" sldId="265"/>
            <ac:spMk id="8" creationId="{AAD0E8B4-0273-B146-9A2C-72A0B80B991D}"/>
          </ac:spMkLst>
        </pc:spChg>
        <pc:spChg chg="add mod">
          <ac:chgData name="Tiago Miguel Cavaleiro Rodrigues" userId="1e5768bd-add5-443b-a68b-caa4d4568e35" providerId="ADAL" clId="{31FC7B54-1B58-C147-9D71-929C841F7897}" dt="2020-03-13T15:09:05.989" v="652" actId="1076"/>
          <ac:spMkLst>
            <pc:docMk/>
            <pc:sldMk cId="1601954072" sldId="265"/>
            <ac:spMk id="10" creationId="{CFB0039E-539C-D840-9CC0-707B3D9E7F76}"/>
          </ac:spMkLst>
        </pc:spChg>
        <pc:grpChg chg="add mod">
          <ac:chgData name="Tiago Miguel Cavaleiro Rodrigues" userId="1e5768bd-add5-443b-a68b-caa4d4568e35" providerId="ADAL" clId="{31FC7B54-1B58-C147-9D71-929C841F7897}" dt="2020-03-10T07:54:50.157" v="627" actId="1076"/>
          <ac:grpSpMkLst>
            <pc:docMk/>
            <pc:sldMk cId="1601954072" sldId="265"/>
            <ac:grpSpMk id="9" creationId="{494D48E6-B425-6E45-A052-49A75927FA66}"/>
          </ac:grpSpMkLst>
        </pc:grpChg>
        <pc:cxnChg chg="add mod">
          <ac:chgData name="Tiago Miguel Cavaleiro Rodrigues" userId="1e5768bd-add5-443b-a68b-caa4d4568e35" providerId="ADAL" clId="{31FC7B54-1B58-C147-9D71-929C841F7897}" dt="2020-03-10T07:54:15.932" v="614" actId="13822"/>
          <ac:cxnSpMkLst>
            <pc:docMk/>
            <pc:sldMk cId="1601954072" sldId="265"/>
            <ac:cxnSpMk id="12" creationId="{FAD16259-189E-8B42-8ACB-D2AE87D03886}"/>
          </ac:cxnSpMkLst>
        </pc:cxnChg>
        <pc:cxnChg chg="add mod">
          <ac:chgData name="Tiago Miguel Cavaleiro Rodrigues" userId="1e5768bd-add5-443b-a68b-caa4d4568e35" providerId="ADAL" clId="{31FC7B54-1B58-C147-9D71-929C841F7897}" dt="2020-03-10T07:54:38.771" v="621" actId="1076"/>
          <ac:cxnSpMkLst>
            <pc:docMk/>
            <pc:sldMk cId="1601954072" sldId="265"/>
            <ac:cxnSpMk id="13" creationId="{A0599965-FC86-364C-A825-2A68639DDA68}"/>
          </ac:cxnSpMkLst>
        </pc:cxnChg>
        <pc:cxnChg chg="add mod">
          <ac:chgData name="Tiago Miguel Cavaleiro Rodrigues" userId="1e5768bd-add5-443b-a68b-caa4d4568e35" providerId="ADAL" clId="{31FC7B54-1B58-C147-9D71-929C841F7897}" dt="2020-03-10T07:55:33.591" v="636" actId="14100"/>
          <ac:cxnSpMkLst>
            <pc:docMk/>
            <pc:sldMk cId="1601954072" sldId="265"/>
            <ac:cxnSpMk id="16" creationId="{9A9F84CC-8632-FD44-90B6-A8DB4665EE16}"/>
          </ac:cxnSpMkLst>
        </pc:cxnChg>
        <pc:cxnChg chg="add mod">
          <ac:chgData name="Tiago Miguel Cavaleiro Rodrigues" userId="1e5768bd-add5-443b-a68b-caa4d4568e35" providerId="ADAL" clId="{31FC7B54-1B58-C147-9D71-929C841F7897}" dt="2020-03-10T07:55:40.814" v="637" actId="14100"/>
          <ac:cxnSpMkLst>
            <pc:docMk/>
            <pc:sldMk cId="1601954072" sldId="265"/>
            <ac:cxnSpMk id="17" creationId="{917D6BE6-9EBD-E043-9215-B73166204ED1}"/>
          </ac:cxnSpMkLst>
        </pc:cxnChg>
        <pc:cxnChg chg="add del">
          <ac:chgData name="Tiago Miguel Cavaleiro Rodrigues" userId="1e5768bd-add5-443b-a68b-caa4d4568e35" providerId="ADAL" clId="{31FC7B54-1B58-C147-9D71-929C841F7897}" dt="2020-03-10T07:55:04.310" v="630"/>
          <ac:cxnSpMkLst>
            <pc:docMk/>
            <pc:sldMk cId="1601954072" sldId="265"/>
            <ac:cxnSpMk id="18" creationId="{0281E413-45CB-9144-A7B2-AF89B9155B81}"/>
          </ac:cxnSpMkLst>
        </pc:cxnChg>
        <pc:cxnChg chg="add del">
          <ac:chgData name="Tiago Miguel Cavaleiro Rodrigues" userId="1e5768bd-add5-443b-a68b-caa4d4568e35" providerId="ADAL" clId="{31FC7B54-1B58-C147-9D71-929C841F7897}" dt="2020-03-10T07:55:13.851" v="632"/>
          <ac:cxnSpMkLst>
            <pc:docMk/>
            <pc:sldMk cId="1601954072" sldId="265"/>
            <ac:cxnSpMk id="19" creationId="{01A75487-706E-F847-A835-328DFBF44E17}"/>
          </ac:cxnSpMkLst>
        </pc:cxnChg>
        <pc:cxnChg chg="add mod">
          <ac:chgData name="Tiago Miguel Cavaleiro Rodrigues" userId="1e5768bd-add5-443b-a68b-caa4d4568e35" providerId="ADAL" clId="{31FC7B54-1B58-C147-9D71-929C841F7897}" dt="2020-03-10T07:55:54.030" v="638" actId="14100"/>
          <ac:cxnSpMkLst>
            <pc:docMk/>
            <pc:sldMk cId="1601954072" sldId="265"/>
            <ac:cxnSpMk id="20" creationId="{CB7D2326-01E7-D342-B486-96D668902DDD}"/>
          </ac:cxnSpMkLst>
        </pc:cxnChg>
      </pc:sldChg>
      <pc:sldChg chg="addSp delSp modSp add del">
        <pc:chgData name="Tiago Miguel Cavaleiro Rodrigues" userId="1e5768bd-add5-443b-a68b-caa4d4568e35" providerId="ADAL" clId="{31FC7B54-1B58-C147-9D71-929C841F7897}" dt="2020-03-09T13:08:27.384" v="278" actId="2696"/>
        <pc:sldMkLst>
          <pc:docMk/>
          <pc:sldMk cId="2257332937" sldId="265"/>
        </pc:sldMkLst>
        <pc:spChg chg="del">
          <ac:chgData name="Tiago Miguel Cavaleiro Rodrigues" userId="1e5768bd-add5-443b-a68b-caa4d4568e35" providerId="ADAL" clId="{31FC7B54-1B58-C147-9D71-929C841F7897}" dt="2020-02-28T10:10:09.079" v="258" actId="478"/>
          <ac:spMkLst>
            <pc:docMk/>
            <pc:sldMk cId="2257332937" sldId="265"/>
            <ac:spMk id="2" creationId="{53ACA5F3-EB78-9343-9853-0EA4D9B6CC0B}"/>
          </ac:spMkLst>
        </pc:spChg>
        <pc:spChg chg="del">
          <ac:chgData name="Tiago Miguel Cavaleiro Rodrigues" userId="1e5768bd-add5-443b-a68b-caa4d4568e35" providerId="ADAL" clId="{31FC7B54-1B58-C147-9D71-929C841F7897}" dt="2020-02-28T10:10:08.680" v="257" actId="478"/>
          <ac:spMkLst>
            <pc:docMk/>
            <pc:sldMk cId="2257332937" sldId="265"/>
            <ac:spMk id="3" creationId="{5CB02A34-622E-5749-9809-1F3B073FE63E}"/>
          </ac:spMkLst>
        </pc:spChg>
        <pc:grpChg chg="add mod">
          <ac:chgData name="Tiago Miguel Cavaleiro Rodrigues" userId="1e5768bd-add5-443b-a68b-caa4d4568e35" providerId="ADAL" clId="{31FC7B54-1B58-C147-9D71-929C841F7897}" dt="2020-02-28T10:15:42.198" v="277" actId="164"/>
          <ac:grpSpMkLst>
            <pc:docMk/>
            <pc:sldMk cId="2257332937" sldId="265"/>
            <ac:grpSpMk id="9" creationId="{D1190F99-0E45-2E4A-A3F4-46EE0E40E94C}"/>
          </ac:grpSpMkLst>
        </pc:grpChg>
        <pc:picChg chg="add mod modCrop">
          <ac:chgData name="Tiago Miguel Cavaleiro Rodrigues" userId="1e5768bd-add5-443b-a68b-caa4d4568e35" providerId="ADAL" clId="{31FC7B54-1B58-C147-9D71-929C841F7897}" dt="2020-02-28T10:15:42.198" v="277" actId="164"/>
          <ac:picMkLst>
            <pc:docMk/>
            <pc:sldMk cId="2257332937" sldId="265"/>
            <ac:picMk id="4" creationId="{9D94812B-A9AE-D24F-A8A1-CBA5E351573F}"/>
          </ac:picMkLst>
        </pc:picChg>
        <pc:cxnChg chg="add mod">
          <ac:chgData name="Tiago Miguel Cavaleiro Rodrigues" userId="1e5768bd-add5-443b-a68b-caa4d4568e35" providerId="ADAL" clId="{31FC7B54-1B58-C147-9D71-929C841F7897}" dt="2020-02-28T10:15:42.198" v="277" actId="164"/>
          <ac:cxnSpMkLst>
            <pc:docMk/>
            <pc:sldMk cId="2257332937" sldId="265"/>
            <ac:cxnSpMk id="6" creationId="{95E65CA8-12A9-AC45-96BE-0A0E7BB68E25}"/>
          </ac:cxnSpMkLst>
        </pc:cxnChg>
        <pc:cxnChg chg="add mod">
          <ac:chgData name="Tiago Miguel Cavaleiro Rodrigues" userId="1e5768bd-add5-443b-a68b-caa4d4568e35" providerId="ADAL" clId="{31FC7B54-1B58-C147-9D71-929C841F7897}" dt="2020-02-28T10:15:42.198" v="277" actId="164"/>
          <ac:cxnSpMkLst>
            <pc:docMk/>
            <pc:sldMk cId="2257332937" sldId="265"/>
            <ac:cxnSpMk id="7" creationId="{7BF2F49B-F2D3-AD4A-AE26-0068F6DF945F}"/>
          </ac:cxnSpMkLst>
        </pc:cxnChg>
        <pc:cxnChg chg="add mod">
          <ac:chgData name="Tiago Miguel Cavaleiro Rodrigues" userId="1e5768bd-add5-443b-a68b-caa4d4568e35" providerId="ADAL" clId="{31FC7B54-1B58-C147-9D71-929C841F7897}" dt="2020-02-28T10:15:42.198" v="277" actId="164"/>
          <ac:cxnSpMkLst>
            <pc:docMk/>
            <pc:sldMk cId="2257332937" sldId="265"/>
            <ac:cxnSpMk id="8" creationId="{716C5416-D2AF-C242-863F-4844EFFE62D4}"/>
          </ac:cxnSpMkLst>
        </pc:cxnChg>
      </pc:sldChg>
      <pc:sldChg chg="addSp delSp modSp add">
        <pc:chgData name="Tiago Miguel Cavaleiro Rodrigues" userId="1e5768bd-add5-443b-a68b-caa4d4568e35" providerId="ADAL" clId="{31FC7B54-1B58-C147-9D71-929C841F7897}" dt="2020-03-17T07:52:03.412" v="714" actId="1076"/>
        <pc:sldMkLst>
          <pc:docMk/>
          <pc:sldMk cId="987969444" sldId="266"/>
        </pc:sldMkLst>
        <pc:spChg chg="del">
          <ac:chgData name="Tiago Miguel Cavaleiro Rodrigues" userId="1e5768bd-add5-443b-a68b-caa4d4568e35" providerId="ADAL" clId="{31FC7B54-1B58-C147-9D71-929C841F7897}" dt="2020-03-13T15:14:05.659" v="669" actId="478"/>
          <ac:spMkLst>
            <pc:docMk/>
            <pc:sldMk cId="987969444" sldId="266"/>
            <ac:spMk id="2" creationId="{8E5A56F5-B473-944E-9EB6-9EBB784FBD33}"/>
          </ac:spMkLst>
        </pc:spChg>
        <pc:spChg chg="del">
          <ac:chgData name="Tiago Miguel Cavaleiro Rodrigues" userId="1e5768bd-add5-443b-a68b-caa4d4568e35" providerId="ADAL" clId="{31FC7B54-1B58-C147-9D71-929C841F7897}" dt="2020-03-13T15:14:06.645" v="670" actId="478"/>
          <ac:spMkLst>
            <pc:docMk/>
            <pc:sldMk cId="987969444" sldId="266"/>
            <ac:spMk id="3" creationId="{B5C0D29F-DACC-214B-9D04-B4EEEC73F94A}"/>
          </ac:spMkLst>
        </pc:spChg>
        <pc:spChg chg="add mod">
          <ac:chgData name="Tiago Miguel Cavaleiro Rodrigues" userId="1e5768bd-add5-443b-a68b-caa4d4568e35" providerId="ADAL" clId="{31FC7B54-1B58-C147-9D71-929C841F7897}" dt="2020-03-13T15:27:03.630" v="693" actId="20577"/>
          <ac:spMkLst>
            <pc:docMk/>
            <pc:sldMk cId="987969444" sldId="266"/>
            <ac:spMk id="5" creationId="{97E9DE14-8A93-CE43-B959-EBC9E3077084}"/>
          </ac:spMkLst>
        </pc:spChg>
        <pc:picChg chg="add mod">
          <ac:chgData name="Tiago Miguel Cavaleiro Rodrigues" userId="1e5768bd-add5-443b-a68b-caa4d4568e35" providerId="ADAL" clId="{31FC7B54-1B58-C147-9D71-929C841F7897}" dt="2020-03-13T15:27:05.042" v="694" actId="1076"/>
          <ac:picMkLst>
            <pc:docMk/>
            <pc:sldMk cId="987969444" sldId="266"/>
            <ac:picMk id="4" creationId="{16185A73-676E-3A45-87A6-8096C9BBE010}"/>
          </ac:picMkLst>
        </pc:picChg>
        <pc:picChg chg="add mod">
          <ac:chgData name="Tiago Miguel Cavaleiro Rodrigues" userId="1e5768bd-add5-443b-a68b-caa4d4568e35" providerId="ADAL" clId="{31FC7B54-1B58-C147-9D71-929C841F7897}" dt="2020-03-17T07:51:47.264" v="712" actId="14100"/>
          <ac:picMkLst>
            <pc:docMk/>
            <pc:sldMk cId="987969444" sldId="266"/>
            <ac:picMk id="6" creationId="{DDF59AA8-D381-5442-AEE7-0536075BE4BD}"/>
          </ac:picMkLst>
        </pc:picChg>
        <pc:picChg chg="add mod">
          <ac:chgData name="Tiago Miguel Cavaleiro Rodrigues" userId="1e5768bd-add5-443b-a68b-caa4d4568e35" providerId="ADAL" clId="{31FC7B54-1B58-C147-9D71-929C841F7897}" dt="2020-03-17T07:52:03.412" v="714" actId="1076"/>
          <ac:picMkLst>
            <pc:docMk/>
            <pc:sldMk cId="987969444" sldId="266"/>
            <ac:picMk id="7" creationId="{A2B4E7B7-E5BD-694C-A533-F39A0EBAA529}"/>
          </ac:picMkLst>
        </pc:picChg>
      </pc:sldChg>
      <pc:sldChg chg="addSp delSp add del">
        <pc:chgData name="Tiago Miguel Cavaleiro Rodrigues" userId="1e5768bd-add5-443b-a68b-caa4d4568e35" providerId="ADAL" clId="{31FC7B54-1B58-C147-9D71-929C841F7897}" dt="2020-03-22T00:35:52.466" v="721" actId="2696"/>
        <pc:sldMkLst>
          <pc:docMk/>
          <pc:sldMk cId="622390362" sldId="267"/>
        </pc:sldMkLst>
        <pc:spChg chg="del">
          <ac:chgData name="Tiago Miguel Cavaleiro Rodrigues" userId="1e5768bd-add5-443b-a68b-caa4d4568e35" providerId="ADAL" clId="{31FC7B54-1B58-C147-9D71-929C841F7897}" dt="2020-03-18T19:15:02.230" v="719" actId="478"/>
          <ac:spMkLst>
            <pc:docMk/>
            <pc:sldMk cId="622390362" sldId="267"/>
            <ac:spMk id="2" creationId="{65F3B9DF-F75E-D945-B074-7EEAF3456BB2}"/>
          </ac:spMkLst>
        </pc:spChg>
        <pc:spChg chg="del">
          <ac:chgData name="Tiago Miguel Cavaleiro Rodrigues" userId="1e5768bd-add5-443b-a68b-caa4d4568e35" providerId="ADAL" clId="{31FC7B54-1B58-C147-9D71-929C841F7897}" dt="2020-03-18T19:15:01.418" v="718" actId="478"/>
          <ac:spMkLst>
            <pc:docMk/>
            <pc:sldMk cId="622390362" sldId="267"/>
            <ac:spMk id="3" creationId="{7106FE89-A5B4-324D-AB19-C6CC4DC40F5F}"/>
          </ac:spMkLst>
        </pc:spChg>
        <pc:spChg chg="add">
          <ac:chgData name="Tiago Miguel Cavaleiro Rodrigues" userId="1e5768bd-add5-443b-a68b-caa4d4568e35" providerId="ADAL" clId="{31FC7B54-1B58-C147-9D71-929C841F7897}" dt="2020-03-18T19:15:00.317" v="717"/>
          <ac:spMkLst>
            <pc:docMk/>
            <pc:sldMk cId="622390362" sldId="267"/>
            <ac:spMk id="4" creationId="{C9975F2E-EB99-244B-A1C8-34CB47F837C3}"/>
          </ac:spMkLst>
        </pc:spChg>
      </pc:sldChg>
      <pc:sldChg chg="add del">
        <pc:chgData name="Tiago Miguel Cavaleiro Rodrigues" userId="1e5768bd-add5-443b-a68b-caa4d4568e35" providerId="ADAL" clId="{31FC7B54-1B58-C147-9D71-929C841F7897}" dt="2020-04-07T19:56:52.722" v="724" actId="2696"/>
        <pc:sldMkLst>
          <pc:docMk/>
          <pc:sldMk cId="3987949150" sldId="267"/>
        </pc:sldMkLst>
      </pc:sldChg>
      <pc:sldChg chg="add del">
        <pc:chgData name="Tiago Miguel Cavaleiro Rodrigues" userId="1e5768bd-add5-443b-a68b-caa4d4568e35" providerId="ADAL" clId="{31FC7B54-1B58-C147-9D71-929C841F7897}" dt="2020-04-08T02:03:11.622" v="1577" actId="2696"/>
        <pc:sldMkLst>
          <pc:docMk/>
          <pc:sldMk cId="199596918" sldId="268"/>
        </pc:sldMkLst>
      </pc:sldChg>
      <pc:sldChg chg="add">
        <pc:chgData name="Tiago Miguel Cavaleiro Rodrigues" userId="1e5768bd-add5-443b-a68b-caa4d4568e35" providerId="ADAL" clId="{31FC7B54-1B58-C147-9D71-929C841F7897}" dt="2020-04-07T19:56:51.144" v="723"/>
        <pc:sldMkLst>
          <pc:docMk/>
          <pc:sldMk cId="3253559261" sldId="269"/>
        </pc:sldMkLst>
      </pc:sldChg>
      <pc:sldChg chg="addSp delSp modSp add">
        <pc:chgData name="Tiago Miguel Cavaleiro Rodrigues" userId="1e5768bd-add5-443b-a68b-caa4d4568e35" providerId="ADAL" clId="{31FC7B54-1B58-C147-9D71-929C841F7897}" dt="2020-04-07T22:32:10.575" v="1576" actId="1076"/>
        <pc:sldMkLst>
          <pc:docMk/>
          <pc:sldMk cId="1870572496" sldId="270"/>
        </pc:sldMkLst>
        <pc:spChg chg="mod">
          <ac:chgData name="Tiago Miguel Cavaleiro Rodrigues" userId="1e5768bd-add5-443b-a68b-caa4d4568e35" providerId="ADAL" clId="{31FC7B54-1B58-C147-9D71-929C841F7897}" dt="2020-04-07T20:55:20.536" v="1110" actId="1076"/>
          <ac:spMkLst>
            <pc:docMk/>
            <pc:sldMk cId="1870572496" sldId="270"/>
            <ac:spMk id="2" creationId="{3325EB0B-5EB0-2B41-859D-41DDAE97DD24}"/>
          </ac:spMkLst>
        </pc:spChg>
        <pc:spChg chg="del">
          <ac:chgData name="Tiago Miguel Cavaleiro Rodrigues" userId="1e5768bd-add5-443b-a68b-caa4d4568e35" providerId="ADAL" clId="{31FC7B54-1B58-C147-9D71-929C841F7897}" dt="2020-04-07T20:04:39.071" v="762" actId="478"/>
          <ac:spMkLst>
            <pc:docMk/>
            <pc:sldMk cId="1870572496" sldId="270"/>
            <ac:spMk id="3" creationId="{C6BDAF7F-8C7F-474E-9983-F9C191EF7C24}"/>
          </ac:spMkLst>
        </pc:spChg>
        <pc:spChg chg="add del mod">
          <ac:chgData name="Tiago Miguel Cavaleiro Rodrigues" userId="1e5768bd-add5-443b-a68b-caa4d4568e35" providerId="ADAL" clId="{31FC7B54-1B58-C147-9D71-929C841F7897}" dt="2020-04-07T20:05:36.087" v="767" actId="478"/>
          <ac:spMkLst>
            <pc:docMk/>
            <pc:sldMk cId="1870572496" sldId="270"/>
            <ac:spMk id="4" creationId="{7A576949-457B-F247-9660-41D2C65B4281}"/>
          </ac:spMkLst>
        </pc:spChg>
        <pc:spChg chg="add mod">
          <ac:chgData name="Tiago Miguel Cavaleiro Rodrigues" userId="1e5768bd-add5-443b-a68b-caa4d4568e35" providerId="ADAL" clId="{31FC7B54-1B58-C147-9D71-929C841F7897}" dt="2020-04-07T20:52:20.502" v="1050" actId="14100"/>
          <ac:spMkLst>
            <pc:docMk/>
            <pc:sldMk cId="1870572496" sldId="270"/>
            <ac:spMk id="5" creationId="{473C741E-7D47-6846-8CCC-206998446197}"/>
          </ac:spMkLst>
        </pc:spChg>
        <pc:spChg chg="add mod">
          <ac:chgData name="Tiago Miguel Cavaleiro Rodrigues" userId="1e5768bd-add5-443b-a68b-caa4d4568e35" providerId="ADAL" clId="{31FC7B54-1B58-C147-9D71-929C841F7897}" dt="2020-04-07T20:58:02.602" v="1214" actId="2711"/>
          <ac:spMkLst>
            <pc:docMk/>
            <pc:sldMk cId="1870572496" sldId="270"/>
            <ac:spMk id="6" creationId="{69DBFE65-7C6B-AB47-ADAF-2A768BA05CFE}"/>
          </ac:spMkLst>
        </pc:spChg>
        <pc:spChg chg="add mod">
          <ac:chgData name="Tiago Miguel Cavaleiro Rodrigues" userId="1e5768bd-add5-443b-a68b-caa4d4568e35" providerId="ADAL" clId="{31FC7B54-1B58-C147-9D71-929C841F7897}" dt="2020-04-07T20:55:28.695" v="1111" actId="164"/>
          <ac:spMkLst>
            <pc:docMk/>
            <pc:sldMk cId="1870572496" sldId="270"/>
            <ac:spMk id="7" creationId="{46ED2A1B-E18D-CC49-A155-4E20BC5EBA61}"/>
          </ac:spMkLst>
        </pc:spChg>
        <pc:spChg chg="add mod">
          <ac:chgData name="Tiago Miguel Cavaleiro Rodrigues" userId="1e5768bd-add5-443b-a68b-caa4d4568e35" providerId="ADAL" clId="{31FC7B54-1B58-C147-9D71-929C841F7897}" dt="2020-04-07T20:59:34.204" v="1262" actId="164"/>
          <ac:spMkLst>
            <pc:docMk/>
            <pc:sldMk cId="1870572496" sldId="270"/>
            <ac:spMk id="8" creationId="{0987BF93-24A4-DF41-B4CD-F1104204173F}"/>
          </ac:spMkLst>
        </pc:spChg>
        <pc:spChg chg="add mod">
          <ac:chgData name="Tiago Miguel Cavaleiro Rodrigues" userId="1e5768bd-add5-443b-a68b-caa4d4568e35" providerId="ADAL" clId="{31FC7B54-1B58-C147-9D71-929C841F7897}" dt="2020-04-07T21:00:50.577" v="1273" actId="404"/>
          <ac:spMkLst>
            <pc:docMk/>
            <pc:sldMk cId="1870572496" sldId="270"/>
            <ac:spMk id="9" creationId="{D631839D-F87D-3F45-9226-048A77E45EE0}"/>
          </ac:spMkLst>
        </pc:spChg>
        <pc:spChg chg="add del mod">
          <ac:chgData name="Tiago Miguel Cavaleiro Rodrigues" userId="1e5768bd-add5-443b-a68b-caa4d4568e35" providerId="ADAL" clId="{31FC7B54-1B58-C147-9D71-929C841F7897}" dt="2020-04-07T21:01:04.045" v="1275" actId="1076"/>
          <ac:spMkLst>
            <pc:docMk/>
            <pc:sldMk cId="1870572496" sldId="270"/>
            <ac:spMk id="10" creationId="{2B2DC8D4-FDA4-E047-996E-A201F354F8C2}"/>
          </ac:spMkLst>
        </pc:spChg>
        <pc:spChg chg="add del mod">
          <ac:chgData name="Tiago Miguel Cavaleiro Rodrigues" userId="1e5768bd-add5-443b-a68b-caa4d4568e35" providerId="ADAL" clId="{31FC7B54-1B58-C147-9D71-929C841F7897}" dt="2020-04-07T20:10:08.487" v="842" actId="478"/>
          <ac:spMkLst>
            <pc:docMk/>
            <pc:sldMk cId="1870572496" sldId="270"/>
            <ac:spMk id="11" creationId="{439C4D91-FDE6-3646-B6F6-BEECA67F1522}"/>
          </ac:spMkLst>
        </pc:spChg>
        <pc:spChg chg="add del mod">
          <ac:chgData name="Tiago Miguel Cavaleiro Rodrigues" userId="1e5768bd-add5-443b-a68b-caa4d4568e35" providerId="ADAL" clId="{31FC7B54-1B58-C147-9D71-929C841F7897}" dt="2020-04-07T22:29:27.752" v="1514" actId="478"/>
          <ac:spMkLst>
            <pc:docMk/>
            <pc:sldMk cId="1870572496" sldId="270"/>
            <ac:spMk id="15" creationId="{B201278E-AEF4-6E41-B0E8-1423015702CD}"/>
          </ac:spMkLst>
        </pc:spChg>
        <pc:spChg chg="add del mod">
          <ac:chgData name="Tiago Miguel Cavaleiro Rodrigues" userId="1e5768bd-add5-443b-a68b-caa4d4568e35" providerId="ADAL" clId="{31FC7B54-1B58-C147-9D71-929C841F7897}" dt="2020-04-07T20:26:22.743" v="970"/>
          <ac:spMkLst>
            <pc:docMk/>
            <pc:sldMk cId="1870572496" sldId="270"/>
            <ac:spMk id="17" creationId="{75961237-71C1-CC45-849F-7B11C58B0634}"/>
          </ac:spMkLst>
        </pc:spChg>
        <pc:spChg chg="add mod">
          <ac:chgData name="Tiago Miguel Cavaleiro Rodrigues" userId="1e5768bd-add5-443b-a68b-caa4d4568e35" providerId="ADAL" clId="{31FC7B54-1B58-C147-9D71-929C841F7897}" dt="2020-04-07T22:17:35.728" v="1340" actId="207"/>
          <ac:spMkLst>
            <pc:docMk/>
            <pc:sldMk cId="1870572496" sldId="270"/>
            <ac:spMk id="27" creationId="{03AFBEFB-4DCF-F349-B4A7-3CFEBAAC5326}"/>
          </ac:spMkLst>
        </pc:spChg>
        <pc:spChg chg="add del mod">
          <ac:chgData name="Tiago Miguel Cavaleiro Rodrigues" userId="1e5768bd-add5-443b-a68b-caa4d4568e35" providerId="ADAL" clId="{31FC7B54-1B58-C147-9D71-929C841F7897}" dt="2020-04-07T22:30:20.151" v="1528" actId="478"/>
          <ac:spMkLst>
            <pc:docMk/>
            <pc:sldMk cId="1870572496" sldId="270"/>
            <ac:spMk id="28" creationId="{908C7AB7-78A3-7B4D-B1A1-81D6E93C7DE1}"/>
          </ac:spMkLst>
        </pc:spChg>
        <pc:spChg chg="add mod">
          <ac:chgData name="Tiago Miguel Cavaleiro Rodrigues" userId="1e5768bd-add5-443b-a68b-caa4d4568e35" providerId="ADAL" clId="{31FC7B54-1B58-C147-9D71-929C841F7897}" dt="2020-04-07T21:00:34.536" v="1267" actId="164"/>
          <ac:spMkLst>
            <pc:docMk/>
            <pc:sldMk cId="1870572496" sldId="270"/>
            <ac:spMk id="30" creationId="{2A82CD63-A5BA-9C41-B86D-30981A8082A6}"/>
          </ac:spMkLst>
        </pc:spChg>
        <pc:spChg chg="add mod">
          <ac:chgData name="Tiago Miguel Cavaleiro Rodrigues" userId="1e5768bd-add5-443b-a68b-caa4d4568e35" providerId="ADAL" clId="{31FC7B54-1B58-C147-9D71-929C841F7897}" dt="2020-04-07T22:28:36.427" v="1501" actId="20577"/>
          <ac:spMkLst>
            <pc:docMk/>
            <pc:sldMk cId="1870572496" sldId="270"/>
            <ac:spMk id="31" creationId="{0EB0844D-DD79-2747-98C5-71FEA31BE9CB}"/>
          </ac:spMkLst>
        </pc:spChg>
        <pc:spChg chg="add del mod">
          <ac:chgData name="Tiago Miguel Cavaleiro Rodrigues" userId="1e5768bd-add5-443b-a68b-caa4d4568e35" providerId="ADAL" clId="{31FC7B54-1B58-C147-9D71-929C841F7897}" dt="2020-04-07T22:15:16.649" v="1312" actId="478"/>
          <ac:spMkLst>
            <pc:docMk/>
            <pc:sldMk cId="1870572496" sldId="270"/>
            <ac:spMk id="36" creationId="{A1300FC1-7FC8-2C4F-BE35-70836F6AD99B}"/>
          </ac:spMkLst>
        </pc:spChg>
        <pc:spChg chg="add del mod topLvl">
          <ac:chgData name="Tiago Miguel Cavaleiro Rodrigues" userId="1e5768bd-add5-443b-a68b-caa4d4568e35" providerId="ADAL" clId="{31FC7B54-1B58-C147-9D71-929C841F7897}" dt="2020-04-07T22:30:00.390" v="1525" actId="478"/>
          <ac:spMkLst>
            <pc:docMk/>
            <pc:sldMk cId="1870572496" sldId="270"/>
            <ac:spMk id="46" creationId="{688E22C5-0500-FA4E-87A9-BDD0F79C5E95}"/>
          </ac:spMkLst>
        </pc:spChg>
        <pc:spChg chg="add mod">
          <ac:chgData name="Tiago Miguel Cavaleiro Rodrigues" userId="1e5768bd-add5-443b-a68b-caa4d4568e35" providerId="ADAL" clId="{31FC7B54-1B58-C147-9D71-929C841F7897}" dt="2020-04-07T22:27:07.686" v="1495" actId="164"/>
          <ac:spMkLst>
            <pc:docMk/>
            <pc:sldMk cId="1870572496" sldId="270"/>
            <ac:spMk id="47" creationId="{94312179-EE62-2C4F-A535-4D95AB1F0F9B}"/>
          </ac:spMkLst>
        </pc:spChg>
        <pc:spChg chg="add mod">
          <ac:chgData name="Tiago Miguel Cavaleiro Rodrigues" userId="1e5768bd-add5-443b-a68b-caa4d4568e35" providerId="ADAL" clId="{31FC7B54-1B58-C147-9D71-929C841F7897}" dt="2020-04-07T22:27:07.686" v="1495" actId="164"/>
          <ac:spMkLst>
            <pc:docMk/>
            <pc:sldMk cId="1870572496" sldId="270"/>
            <ac:spMk id="48" creationId="{631F4B61-9775-494F-B95D-27EC27AEE312}"/>
          </ac:spMkLst>
        </pc:spChg>
        <pc:spChg chg="add mod">
          <ac:chgData name="Tiago Miguel Cavaleiro Rodrigues" userId="1e5768bd-add5-443b-a68b-caa4d4568e35" providerId="ADAL" clId="{31FC7B54-1B58-C147-9D71-929C841F7897}" dt="2020-04-07T22:27:07.686" v="1495" actId="164"/>
          <ac:spMkLst>
            <pc:docMk/>
            <pc:sldMk cId="1870572496" sldId="270"/>
            <ac:spMk id="49" creationId="{EBF93D86-93ED-6640-8531-970CFEF68D0D}"/>
          </ac:spMkLst>
        </pc:spChg>
        <pc:spChg chg="add mod">
          <ac:chgData name="Tiago Miguel Cavaleiro Rodrigues" userId="1e5768bd-add5-443b-a68b-caa4d4568e35" providerId="ADAL" clId="{31FC7B54-1B58-C147-9D71-929C841F7897}" dt="2020-04-07T22:27:07.686" v="1495" actId="164"/>
          <ac:spMkLst>
            <pc:docMk/>
            <pc:sldMk cId="1870572496" sldId="270"/>
            <ac:spMk id="50" creationId="{69528283-C974-7942-8C7F-A31842E42A39}"/>
          </ac:spMkLst>
        </pc:spChg>
        <pc:spChg chg="add mod">
          <ac:chgData name="Tiago Miguel Cavaleiro Rodrigues" userId="1e5768bd-add5-443b-a68b-caa4d4568e35" providerId="ADAL" clId="{31FC7B54-1B58-C147-9D71-929C841F7897}" dt="2020-04-07T22:27:07.686" v="1495" actId="164"/>
          <ac:spMkLst>
            <pc:docMk/>
            <pc:sldMk cId="1870572496" sldId="270"/>
            <ac:spMk id="51" creationId="{6A5FD667-FEDB-5C49-AF0E-991891E8699D}"/>
          </ac:spMkLst>
        </pc:spChg>
        <pc:spChg chg="add mod">
          <ac:chgData name="Tiago Miguel Cavaleiro Rodrigues" userId="1e5768bd-add5-443b-a68b-caa4d4568e35" providerId="ADAL" clId="{31FC7B54-1B58-C147-9D71-929C841F7897}" dt="2020-04-07T22:27:07.686" v="1495" actId="164"/>
          <ac:spMkLst>
            <pc:docMk/>
            <pc:sldMk cId="1870572496" sldId="270"/>
            <ac:spMk id="52" creationId="{F85D7F9C-92EE-8248-BF1B-62D6ACE1A17D}"/>
          </ac:spMkLst>
        </pc:spChg>
        <pc:spChg chg="add del">
          <ac:chgData name="Tiago Miguel Cavaleiro Rodrigues" userId="1e5768bd-add5-443b-a68b-caa4d4568e35" providerId="ADAL" clId="{31FC7B54-1B58-C147-9D71-929C841F7897}" dt="2020-04-07T22:20:13.622" v="1402"/>
          <ac:spMkLst>
            <pc:docMk/>
            <pc:sldMk cId="1870572496" sldId="270"/>
            <ac:spMk id="53" creationId="{20F301B1-E15E-7F41-9048-9467EE53D89B}"/>
          </ac:spMkLst>
        </pc:spChg>
        <pc:spChg chg="add del mod">
          <ac:chgData name="Tiago Miguel Cavaleiro Rodrigues" userId="1e5768bd-add5-443b-a68b-caa4d4568e35" providerId="ADAL" clId="{31FC7B54-1B58-C147-9D71-929C841F7897}" dt="2020-04-07T22:30:59.480" v="1544" actId="478"/>
          <ac:spMkLst>
            <pc:docMk/>
            <pc:sldMk cId="1870572496" sldId="270"/>
            <ac:spMk id="55" creationId="{84F8C785-9D7B-9642-B99F-F7985346B700}"/>
          </ac:spMkLst>
        </pc:spChg>
        <pc:spChg chg="add del mod">
          <ac:chgData name="Tiago Miguel Cavaleiro Rodrigues" userId="1e5768bd-add5-443b-a68b-caa4d4568e35" providerId="ADAL" clId="{31FC7B54-1B58-C147-9D71-929C841F7897}" dt="2020-04-07T22:31:10.375" v="1548" actId="478"/>
          <ac:spMkLst>
            <pc:docMk/>
            <pc:sldMk cId="1870572496" sldId="270"/>
            <ac:spMk id="57" creationId="{0B8AC4E8-3EB8-9741-871E-B049B1363A35}"/>
          </ac:spMkLst>
        </pc:spChg>
        <pc:spChg chg="add del mod">
          <ac:chgData name="Tiago Miguel Cavaleiro Rodrigues" userId="1e5768bd-add5-443b-a68b-caa4d4568e35" providerId="ADAL" clId="{31FC7B54-1B58-C147-9D71-929C841F7897}" dt="2020-04-07T22:31:21.891" v="1555" actId="478"/>
          <ac:spMkLst>
            <pc:docMk/>
            <pc:sldMk cId="1870572496" sldId="270"/>
            <ac:spMk id="59" creationId="{C92FCE4B-3D1A-334B-AEDF-C67965D30DEC}"/>
          </ac:spMkLst>
        </pc:spChg>
        <pc:spChg chg="add del mod">
          <ac:chgData name="Tiago Miguel Cavaleiro Rodrigues" userId="1e5768bd-add5-443b-a68b-caa4d4568e35" providerId="ADAL" clId="{31FC7B54-1B58-C147-9D71-929C841F7897}" dt="2020-04-07T22:31:32.034" v="1560" actId="478"/>
          <ac:spMkLst>
            <pc:docMk/>
            <pc:sldMk cId="1870572496" sldId="270"/>
            <ac:spMk id="60" creationId="{0D7D42D1-C907-ED4B-9566-4A022CCB8DDF}"/>
          </ac:spMkLst>
        </pc:spChg>
        <pc:spChg chg="add del mod">
          <ac:chgData name="Tiago Miguel Cavaleiro Rodrigues" userId="1e5768bd-add5-443b-a68b-caa4d4568e35" providerId="ADAL" clId="{31FC7B54-1B58-C147-9D71-929C841F7897}" dt="2020-04-07T22:31:46.090" v="1569" actId="478"/>
          <ac:spMkLst>
            <pc:docMk/>
            <pc:sldMk cId="1870572496" sldId="270"/>
            <ac:spMk id="65" creationId="{42181C21-7D9F-754D-B22E-3C6CB3A02BBB}"/>
          </ac:spMkLst>
        </pc:spChg>
        <pc:spChg chg="add mod">
          <ac:chgData name="Tiago Miguel Cavaleiro Rodrigues" userId="1e5768bd-add5-443b-a68b-caa4d4568e35" providerId="ADAL" clId="{31FC7B54-1B58-C147-9D71-929C841F7897}" dt="2020-04-07T22:30:17.201" v="1527" actId="1076"/>
          <ac:spMkLst>
            <pc:docMk/>
            <pc:sldMk cId="1870572496" sldId="270"/>
            <ac:spMk id="66" creationId="{03AA96C8-0660-7A4B-BA75-154D1DF29263}"/>
          </ac:spMkLst>
        </pc:spChg>
        <pc:spChg chg="add mod">
          <ac:chgData name="Tiago Miguel Cavaleiro Rodrigues" userId="1e5768bd-add5-443b-a68b-caa4d4568e35" providerId="ADAL" clId="{31FC7B54-1B58-C147-9D71-929C841F7897}" dt="2020-04-07T22:30:09.182" v="1526" actId="1076"/>
          <ac:spMkLst>
            <pc:docMk/>
            <pc:sldMk cId="1870572496" sldId="270"/>
            <ac:spMk id="67" creationId="{CD793462-BE47-904F-A336-086E779543D0}"/>
          </ac:spMkLst>
        </pc:spChg>
        <pc:spChg chg="add mod">
          <ac:chgData name="Tiago Miguel Cavaleiro Rodrigues" userId="1e5768bd-add5-443b-a68b-caa4d4568e35" providerId="ADAL" clId="{31FC7B54-1B58-C147-9D71-929C841F7897}" dt="2020-04-07T22:31:51.716" v="1574" actId="20577"/>
          <ac:spMkLst>
            <pc:docMk/>
            <pc:sldMk cId="1870572496" sldId="270"/>
            <ac:spMk id="68" creationId="{DD14B8B2-9F83-2D4A-8FD5-2AEA2BEDB799}"/>
          </ac:spMkLst>
        </pc:spChg>
        <pc:spChg chg="add mod">
          <ac:chgData name="Tiago Miguel Cavaleiro Rodrigues" userId="1e5768bd-add5-443b-a68b-caa4d4568e35" providerId="ADAL" clId="{31FC7B54-1B58-C147-9D71-929C841F7897}" dt="2020-04-07T22:31:08.492" v="1547" actId="1076"/>
          <ac:spMkLst>
            <pc:docMk/>
            <pc:sldMk cId="1870572496" sldId="270"/>
            <ac:spMk id="69" creationId="{E379BF75-1E15-A843-B695-016C8D3BABEC}"/>
          </ac:spMkLst>
        </pc:spChg>
        <pc:spChg chg="add mod">
          <ac:chgData name="Tiago Miguel Cavaleiro Rodrigues" userId="1e5768bd-add5-443b-a68b-caa4d4568e35" providerId="ADAL" clId="{31FC7B54-1B58-C147-9D71-929C841F7897}" dt="2020-04-07T22:31:18.576" v="1554" actId="20577"/>
          <ac:spMkLst>
            <pc:docMk/>
            <pc:sldMk cId="1870572496" sldId="270"/>
            <ac:spMk id="70" creationId="{388E027B-FB19-4647-A40D-BFB18044C9A3}"/>
          </ac:spMkLst>
        </pc:spChg>
        <pc:spChg chg="add mod">
          <ac:chgData name="Tiago Miguel Cavaleiro Rodrigues" userId="1e5768bd-add5-443b-a68b-caa4d4568e35" providerId="ADAL" clId="{31FC7B54-1B58-C147-9D71-929C841F7897}" dt="2020-04-07T22:32:10.575" v="1576" actId="1076"/>
          <ac:spMkLst>
            <pc:docMk/>
            <pc:sldMk cId="1870572496" sldId="270"/>
            <ac:spMk id="71" creationId="{3DD24AF8-BB98-8246-B92E-CBA5CB58EAD6}"/>
          </ac:spMkLst>
        </pc:spChg>
        <pc:spChg chg="add mod">
          <ac:chgData name="Tiago Miguel Cavaleiro Rodrigues" userId="1e5768bd-add5-443b-a68b-caa4d4568e35" providerId="ADAL" clId="{31FC7B54-1B58-C147-9D71-929C841F7897}" dt="2020-04-07T22:31:43.127" v="1568" actId="20577"/>
          <ac:spMkLst>
            <pc:docMk/>
            <pc:sldMk cId="1870572496" sldId="270"/>
            <ac:spMk id="72" creationId="{9CDB54A2-FD0F-9944-9029-7F9F0192E818}"/>
          </ac:spMkLst>
        </pc:spChg>
        <pc:grpChg chg="add mod">
          <ac:chgData name="Tiago Miguel Cavaleiro Rodrigues" userId="1e5768bd-add5-443b-a68b-caa4d4568e35" providerId="ADAL" clId="{31FC7B54-1B58-C147-9D71-929C841F7897}" dt="2020-04-07T20:55:14.032" v="1108" actId="164"/>
          <ac:grpSpMkLst>
            <pc:docMk/>
            <pc:sldMk cId="1870572496" sldId="270"/>
            <ac:grpSpMk id="14" creationId="{2B918CA8-8E37-704D-B57B-29BE272D6599}"/>
          </ac:grpSpMkLst>
        </pc:grpChg>
        <pc:grpChg chg="add mod">
          <ac:chgData name="Tiago Miguel Cavaleiro Rodrigues" userId="1e5768bd-add5-443b-a68b-caa4d4568e35" providerId="ADAL" clId="{31FC7B54-1B58-C147-9D71-929C841F7897}" dt="2020-04-07T20:55:14.032" v="1108" actId="164"/>
          <ac:grpSpMkLst>
            <pc:docMk/>
            <pc:sldMk cId="1870572496" sldId="270"/>
            <ac:grpSpMk id="26" creationId="{780EEB95-1350-634F-9DEF-8C19BD8151B0}"/>
          </ac:grpSpMkLst>
        </pc:grpChg>
        <pc:grpChg chg="add mod">
          <ac:chgData name="Tiago Miguel Cavaleiro Rodrigues" userId="1e5768bd-add5-443b-a68b-caa4d4568e35" providerId="ADAL" clId="{31FC7B54-1B58-C147-9D71-929C841F7897}" dt="2020-04-07T20:55:28.695" v="1111" actId="164"/>
          <ac:grpSpMkLst>
            <pc:docMk/>
            <pc:sldMk cId="1870572496" sldId="270"/>
            <ac:grpSpMk id="32" creationId="{2E84A183-BEA0-F341-A1C2-29132B668E01}"/>
          </ac:grpSpMkLst>
        </pc:grpChg>
        <pc:grpChg chg="add mod">
          <ac:chgData name="Tiago Miguel Cavaleiro Rodrigues" userId="1e5768bd-add5-443b-a68b-caa4d4568e35" providerId="ADAL" clId="{31FC7B54-1B58-C147-9D71-929C841F7897}" dt="2020-04-07T20:59:34.204" v="1262" actId="164"/>
          <ac:grpSpMkLst>
            <pc:docMk/>
            <pc:sldMk cId="1870572496" sldId="270"/>
            <ac:grpSpMk id="33" creationId="{62CE6160-5954-0140-8A58-D55376F2F68D}"/>
          </ac:grpSpMkLst>
        </pc:grpChg>
        <pc:grpChg chg="add mod">
          <ac:chgData name="Tiago Miguel Cavaleiro Rodrigues" userId="1e5768bd-add5-443b-a68b-caa4d4568e35" providerId="ADAL" clId="{31FC7B54-1B58-C147-9D71-929C841F7897}" dt="2020-04-07T21:00:34.536" v="1267" actId="164"/>
          <ac:grpSpMkLst>
            <pc:docMk/>
            <pc:sldMk cId="1870572496" sldId="270"/>
            <ac:grpSpMk id="35" creationId="{671CA638-0B00-854C-990F-F86A18D81FC3}"/>
          </ac:grpSpMkLst>
        </pc:grpChg>
        <pc:grpChg chg="add mod">
          <ac:chgData name="Tiago Miguel Cavaleiro Rodrigues" userId="1e5768bd-add5-443b-a68b-caa4d4568e35" providerId="ADAL" clId="{31FC7B54-1B58-C147-9D71-929C841F7897}" dt="2020-04-07T21:00:46.639" v="1272" actId="1076"/>
          <ac:grpSpMkLst>
            <pc:docMk/>
            <pc:sldMk cId="1870572496" sldId="270"/>
            <ac:grpSpMk id="37" creationId="{CA3F9981-262A-554C-BA3B-AF8498210F24}"/>
          </ac:grpSpMkLst>
        </pc:grpChg>
        <pc:grpChg chg="add mod topLvl">
          <ac:chgData name="Tiago Miguel Cavaleiro Rodrigues" userId="1e5768bd-add5-443b-a68b-caa4d4568e35" providerId="ADAL" clId="{31FC7B54-1B58-C147-9D71-929C841F7897}" dt="2020-04-07T22:30:00.390" v="1525" actId="478"/>
          <ac:grpSpMkLst>
            <pc:docMk/>
            <pc:sldMk cId="1870572496" sldId="270"/>
            <ac:grpSpMk id="62" creationId="{87A48219-4DBB-DB4B-83F3-1F79A62C80F8}"/>
          </ac:grpSpMkLst>
        </pc:grpChg>
        <pc:grpChg chg="add del mod">
          <ac:chgData name="Tiago Miguel Cavaleiro Rodrigues" userId="1e5768bd-add5-443b-a68b-caa4d4568e35" providerId="ADAL" clId="{31FC7B54-1B58-C147-9D71-929C841F7897}" dt="2020-04-07T22:30:00.390" v="1525" actId="478"/>
          <ac:grpSpMkLst>
            <pc:docMk/>
            <pc:sldMk cId="1870572496" sldId="270"/>
            <ac:grpSpMk id="63" creationId="{0DFF54F0-D673-8445-ABE6-9BE6BA607F7F}"/>
          </ac:grpSpMkLst>
        </pc:grpChg>
        <pc:picChg chg="add del mod modCrop">
          <ac:chgData name="Tiago Miguel Cavaleiro Rodrigues" userId="1e5768bd-add5-443b-a68b-caa4d4568e35" providerId="ADAL" clId="{31FC7B54-1B58-C147-9D71-929C841F7897}" dt="2020-04-07T22:16:36.801" v="1323" actId="478"/>
          <ac:picMkLst>
            <pc:docMk/>
            <pc:sldMk cId="1870572496" sldId="270"/>
            <ac:picMk id="40" creationId="{2250F6BB-FB95-F941-BB6D-0937DB527788}"/>
          </ac:picMkLst>
        </pc:picChg>
        <pc:picChg chg="add del mod modCrop">
          <ac:chgData name="Tiago Miguel Cavaleiro Rodrigues" userId="1e5768bd-add5-443b-a68b-caa4d4568e35" providerId="ADAL" clId="{31FC7B54-1B58-C147-9D71-929C841F7897}" dt="2020-04-07T22:16:38.363" v="1324" actId="478"/>
          <ac:picMkLst>
            <pc:docMk/>
            <pc:sldMk cId="1870572496" sldId="270"/>
            <ac:picMk id="41" creationId="{A42B3424-FC80-534E-A96E-18B5DEA0D8D1}"/>
          </ac:picMkLst>
        </pc:picChg>
        <pc:picChg chg="add del mod modCrop">
          <ac:chgData name="Tiago Miguel Cavaleiro Rodrigues" userId="1e5768bd-add5-443b-a68b-caa4d4568e35" providerId="ADAL" clId="{31FC7B54-1B58-C147-9D71-929C841F7897}" dt="2020-04-07T22:16:40.797" v="1326" actId="478"/>
          <ac:picMkLst>
            <pc:docMk/>
            <pc:sldMk cId="1870572496" sldId="270"/>
            <ac:picMk id="42" creationId="{B68C09A0-0EC4-DB45-9273-F1C15241AE12}"/>
          </ac:picMkLst>
        </pc:picChg>
        <pc:picChg chg="add del mod modCrop">
          <ac:chgData name="Tiago Miguel Cavaleiro Rodrigues" userId="1e5768bd-add5-443b-a68b-caa4d4568e35" providerId="ADAL" clId="{31FC7B54-1B58-C147-9D71-929C841F7897}" dt="2020-04-07T22:16:38.720" v="1325" actId="478"/>
          <ac:picMkLst>
            <pc:docMk/>
            <pc:sldMk cId="1870572496" sldId="270"/>
            <ac:picMk id="43" creationId="{979CF245-C91C-3744-A73D-F8482A770DED}"/>
          </ac:picMkLst>
        </pc:picChg>
        <pc:picChg chg="add del mod modCrop">
          <ac:chgData name="Tiago Miguel Cavaleiro Rodrigues" userId="1e5768bd-add5-443b-a68b-caa4d4568e35" providerId="ADAL" clId="{31FC7B54-1B58-C147-9D71-929C841F7897}" dt="2020-04-07T22:16:47.765" v="1328" actId="478"/>
          <ac:picMkLst>
            <pc:docMk/>
            <pc:sldMk cId="1870572496" sldId="270"/>
            <ac:picMk id="44" creationId="{5CEF59EF-670F-F940-B26A-3D35952415EA}"/>
          </ac:picMkLst>
        </pc:picChg>
        <pc:picChg chg="add del mod">
          <ac:chgData name="Tiago Miguel Cavaleiro Rodrigues" userId="1e5768bd-add5-443b-a68b-caa4d4568e35" providerId="ADAL" clId="{31FC7B54-1B58-C147-9D71-929C841F7897}" dt="2020-04-07T22:26:22.076" v="1492" actId="478"/>
          <ac:picMkLst>
            <pc:docMk/>
            <pc:sldMk cId="1870572496" sldId="270"/>
            <ac:picMk id="45" creationId="{5978498E-D486-1642-A48D-9E850C0355AF}"/>
          </ac:picMkLst>
        </pc:picChg>
        <pc:picChg chg="add del mod">
          <ac:chgData name="Tiago Miguel Cavaleiro Rodrigues" userId="1e5768bd-add5-443b-a68b-caa4d4568e35" providerId="ADAL" clId="{31FC7B54-1B58-C147-9D71-929C841F7897}" dt="2020-04-07T22:29:06.839" v="1505" actId="478"/>
          <ac:picMkLst>
            <pc:docMk/>
            <pc:sldMk cId="1870572496" sldId="270"/>
            <ac:picMk id="64" creationId="{AFAF2E17-BCE5-614E-829D-A41EA14F1144}"/>
          </ac:picMkLst>
        </pc:picChg>
        <pc:cxnChg chg="add mod">
          <ac:chgData name="Tiago Miguel Cavaleiro Rodrigues" userId="1e5768bd-add5-443b-a68b-caa4d4568e35" providerId="ADAL" clId="{31FC7B54-1B58-C147-9D71-929C841F7897}" dt="2020-04-07T20:55:28.695" v="1111" actId="164"/>
          <ac:cxnSpMkLst>
            <pc:docMk/>
            <pc:sldMk cId="1870572496" sldId="270"/>
            <ac:cxnSpMk id="12" creationId="{A6DD7F0A-4D76-DE43-90BC-C3F9DA10D1B7}"/>
          </ac:cxnSpMkLst>
        </pc:cxnChg>
        <pc:cxnChg chg="add mod">
          <ac:chgData name="Tiago Miguel Cavaleiro Rodrigues" userId="1e5768bd-add5-443b-a68b-caa4d4568e35" providerId="ADAL" clId="{31FC7B54-1B58-C147-9D71-929C841F7897}" dt="2020-04-07T20:58:46.213" v="1227" actId="14100"/>
          <ac:cxnSpMkLst>
            <pc:docMk/>
            <pc:sldMk cId="1870572496" sldId="270"/>
            <ac:cxnSpMk id="13" creationId="{7E280130-5582-0B4D-B160-356F612FC81F}"/>
          </ac:cxnSpMkLst>
        </pc:cxnChg>
        <pc:cxnChg chg="add mod">
          <ac:chgData name="Tiago Miguel Cavaleiro Rodrigues" userId="1e5768bd-add5-443b-a68b-caa4d4568e35" providerId="ADAL" clId="{31FC7B54-1B58-C147-9D71-929C841F7897}" dt="2020-04-07T22:32:02.301" v="1575" actId="1076"/>
          <ac:cxnSpMkLst>
            <pc:docMk/>
            <pc:sldMk cId="1870572496" sldId="270"/>
            <ac:cxnSpMk id="16" creationId="{D9DA6B12-565F-8442-9050-19DE5DEF49C7}"/>
          </ac:cxnSpMkLst>
        </pc:cxnChg>
        <pc:cxnChg chg="add mod">
          <ac:chgData name="Tiago Miguel Cavaleiro Rodrigues" userId="1e5768bd-add5-443b-a68b-caa4d4568e35" providerId="ADAL" clId="{31FC7B54-1B58-C147-9D71-929C841F7897}" dt="2020-04-07T20:50:40.614" v="1039" actId="1076"/>
          <ac:cxnSpMkLst>
            <pc:docMk/>
            <pc:sldMk cId="1870572496" sldId="270"/>
            <ac:cxnSpMk id="18" creationId="{72535F12-D77C-0948-95E1-5D3047BF9CEB}"/>
          </ac:cxnSpMkLst>
        </pc:cxnChg>
        <pc:cxnChg chg="add del mod">
          <ac:chgData name="Tiago Miguel Cavaleiro Rodrigues" userId="1e5768bd-add5-443b-a68b-caa4d4568e35" providerId="ADAL" clId="{31FC7B54-1B58-C147-9D71-929C841F7897}" dt="2020-04-07T20:49:30.019" v="1019" actId="478"/>
          <ac:cxnSpMkLst>
            <pc:docMk/>
            <pc:sldMk cId="1870572496" sldId="270"/>
            <ac:cxnSpMk id="22" creationId="{C43B10CA-DA73-7C4E-A245-F75E212240CF}"/>
          </ac:cxnSpMkLst>
        </pc:cxnChg>
        <pc:cxnChg chg="add mod">
          <ac:chgData name="Tiago Miguel Cavaleiro Rodrigues" userId="1e5768bd-add5-443b-a68b-caa4d4568e35" providerId="ADAL" clId="{31FC7B54-1B58-C147-9D71-929C841F7897}" dt="2020-04-07T20:50:40.614" v="1039" actId="1076"/>
          <ac:cxnSpMkLst>
            <pc:docMk/>
            <pc:sldMk cId="1870572496" sldId="270"/>
            <ac:cxnSpMk id="24" creationId="{2869EE98-B760-544F-95E7-85EC8DCB7DF1}"/>
          </ac:cxnSpMkLst>
        </pc:cxnChg>
        <pc:cxnChg chg="add mod">
          <ac:chgData name="Tiago Miguel Cavaleiro Rodrigues" userId="1e5768bd-add5-443b-a68b-caa4d4568e35" providerId="ADAL" clId="{31FC7B54-1B58-C147-9D71-929C841F7897}" dt="2020-04-07T20:50:40.614" v="1039" actId="1076"/>
          <ac:cxnSpMkLst>
            <pc:docMk/>
            <pc:sldMk cId="1870572496" sldId="270"/>
            <ac:cxnSpMk id="25" creationId="{19C52235-4C98-B447-B7A1-3246148977CB}"/>
          </ac:cxnSpMkLst>
        </pc:cxnChg>
        <pc:cxnChg chg="add mod">
          <ac:chgData name="Tiago Miguel Cavaleiro Rodrigues" userId="1e5768bd-add5-443b-a68b-caa4d4568e35" providerId="ADAL" clId="{31FC7B54-1B58-C147-9D71-929C841F7897}" dt="2020-04-07T22:27:07.686" v="1495" actId="164"/>
          <ac:cxnSpMkLst>
            <pc:docMk/>
            <pc:sldMk cId="1870572496" sldId="270"/>
            <ac:cxnSpMk id="39" creationId="{ACF8F24E-6729-E14A-9BFC-DB9F7184FA92}"/>
          </ac:cxnSpMkLst>
        </pc:cxnChg>
        <pc:cxnChg chg="add mod">
          <ac:chgData name="Tiago Miguel Cavaleiro Rodrigues" userId="1e5768bd-add5-443b-a68b-caa4d4568e35" providerId="ADAL" clId="{31FC7B54-1B58-C147-9D71-929C841F7897}" dt="2020-04-07T22:27:07.686" v="1495" actId="164"/>
          <ac:cxnSpMkLst>
            <pc:docMk/>
            <pc:sldMk cId="1870572496" sldId="270"/>
            <ac:cxnSpMk id="54" creationId="{7A85181B-2C7B-EB4A-8C8C-E5A5514FCA6C}"/>
          </ac:cxnSpMkLst>
        </pc:cxnChg>
        <pc:cxnChg chg="add mod">
          <ac:chgData name="Tiago Miguel Cavaleiro Rodrigues" userId="1e5768bd-add5-443b-a68b-caa4d4568e35" providerId="ADAL" clId="{31FC7B54-1B58-C147-9D71-929C841F7897}" dt="2020-04-07T22:27:07.686" v="1495" actId="164"/>
          <ac:cxnSpMkLst>
            <pc:docMk/>
            <pc:sldMk cId="1870572496" sldId="270"/>
            <ac:cxnSpMk id="56" creationId="{73114A00-41A5-E24D-B177-50EC98F08831}"/>
          </ac:cxnSpMkLst>
        </pc:cxnChg>
        <pc:cxnChg chg="add mod">
          <ac:chgData name="Tiago Miguel Cavaleiro Rodrigues" userId="1e5768bd-add5-443b-a68b-caa4d4568e35" providerId="ADAL" clId="{31FC7B54-1B58-C147-9D71-929C841F7897}" dt="2020-04-07T22:27:07.686" v="1495" actId="164"/>
          <ac:cxnSpMkLst>
            <pc:docMk/>
            <pc:sldMk cId="1870572496" sldId="270"/>
            <ac:cxnSpMk id="58" creationId="{395DB31C-ABAF-7649-B2ED-210E1F3E006E}"/>
          </ac:cxnSpMkLst>
        </pc:cxnChg>
        <pc:cxnChg chg="add mod">
          <ac:chgData name="Tiago Miguel Cavaleiro Rodrigues" userId="1e5768bd-add5-443b-a68b-caa4d4568e35" providerId="ADAL" clId="{31FC7B54-1B58-C147-9D71-929C841F7897}" dt="2020-04-07T22:27:07.686" v="1495" actId="164"/>
          <ac:cxnSpMkLst>
            <pc:docMk/>
            <pc:sldMk cId="1870572496" sldId="270"/>
            <ac:cxnSpMk id="61" creationId="{7F1E83B5-BAB5-0E4F-8215-82AD4F3B5628}"/>
          </ac:cxnSpMkLst>
        </pc:cxnChg>
      </pc:sldChg>
    </pc:docChg>
  </pc:docChgLst>
  <pc:docChgLst>
    <pc:chgData name="Tiago Miguel Cavaleiro Rodrigues" userId="1e5768bd-add5-443b-a68b-caa4d4568e35" providerId="ADAL" clId="{200C815F-D2D6-CE4E-88CC-AE3B445DB82E}"/>
    <pc:docChg chg="undo custSel mod addSld delSld modSld sldOrd">
      <pc:chgData name="Tiago Miguel Cavaleiro Rodrigues" userId="1e5768bd-add5-443b-a68b-caa4d4568e35" providerId="ADAL" clId="{200C815F-D2D6-CE4E-88CC-AE3B445DB82E}" dt="2020-07-26T14:32:06.928" v="1941" actId="478"/>
      <pc:docMkLst>
        <pc:docMk/>
      </pc:docMkLst>
      <pc:sldChg chg="addSp delSp modSp">
        <pc:chgData name="Tiago Miguel Cavaleiro Rodrigues" userId="1e5768bd-add5-443b-a68b-caa4d4568e35" providerId="ADAL" clId="{200C815F-D2D6-CE4E-88CC-AE3B445DB82E}" dt="2020-06-01T18:50:39.328" v="194" actId="14100"/>
        <pc:sldMkLst>
          <pc:docMk/>
          <pc:sldMk cId="1601954072" sldId="265"/>
        </pc:sldMkLst>
        <pc:spChg chg="add del mod">
          <ac:chgData name="Tiago Miguel Cavaleiro Rodrigues" userId="1e5768bd-add5-443b-a68b-caa4d4568e35" providerId="ADAL" clId="{200C815F-D2D6-CE4E-88CC-AE3B445DB82E}" dt="2020-06-01T18:49:26.349" v="142"/>
          <ac:spMkLst>
            <pc:docMk/>
            <pc:sldMk cId="1601954072" sldId="265"/>
            <ac:spMk id="2" creationId="{8EAB7A70-0C26-DA4B-A5B4-5F4CBF2520E5}"/>
          </ac:spMkLst>
        </pc:spChg>
        <pc:spChg chg="mod">
          <ac:chgData name="Tiago Miguel Cavaleiro Rodrigues" userId="1e5768bd-add5-443b-a68b-caa4d4568e35" providerId="ADAL" clId="{200C815F-D2D6-CE4E-88CC-AE3B445DB82E}" dt="2020-06-01T18:49:36.535" v="144" actId="1076"/>
          <ac:spMkLst>
            <pc:docMk/>
            <pc:sldMk cId="1601954072" sldId="265"/>
            <ac:spMk id="4" creationId="{E072AA6B-6F6D-DD43-B932-EF6AA3584711}"/>
          </ac:spMkLst>
        </pc:spChg>
        <pc:spChg chg="mod">
          <ac:chgData name="Tiago Miguel Cavaleiro Rodrigues" userId="1e5768bd-add5-443b-a68b-caa4d4568e35" providerId="ADAL" clId="{200C815F-D2D6-CE4E-88CC-AE3B445DB82E}" dt="2020-06-01T18:49:36.535" v="144" actId="1076"/>
          <ac:spMkLst>
            <pc:docMk/>
            <pc:sldMk cId="1601954072" sldId="265"/>
            <ac:spMk id="5" creationId="{0CDC3525-19E4-5D40-A7BC-AB132F2A621E}"/>
          </ac:spMkLst>
        </pc:spChg>
        <pc:spChg chg="mod">
          <ac:chgData name="Tiago Miguel Cavaleiro Rodrigues" userId="1e5768bd-add5-443b-a68b-caa4d4568e35" providerId="ADAL" clId="{200C815F-D2D6-CE4E-88CC-AE3B445DB82E}" dt="2020-06-01T18:50:31.683" v="191" actId="164"/>
          <ac:spMkLst>
            <pc:docMk/>
            <pc:sldMk cId="1601954072" sldId="265"/>
            <ac:spMk id="7" creationId="{1FC1C318-ED9F-9A42-8401-5C778A7063AD}"/>
          </ac:spMkLst>
        </pc:spChg>
        <pc:spChg chg="mod">
          <ac:chgData name="Tiago Miguel Cavaleiro Rodrigues" userId="1e5768bd-add5-443b-a68b-caa4d4568e35" providerId="ADAL" clId="{200C815F-D2D6-CE4E-88CC-AE3B445DB82E}" dt="2020-06-01T18:49:36.535" v="144" actId="1076"/>
          <ac:spMkLst>
            <pc:docMk/>
            <pc:sldMk cId="1601954072" sldId="265"/>
            <ac:spMk id="10" creationId="{CFB0039E-539C-D840-9CC0-707B3D9E7F76}"/>
          </ac:spMkLst>
        </pc:spChg>
        <pc:spChg chg="add del mod">
          <ac:chgData name="Tiago Miguel Cavaleiro Rodrigues" userId="1e5768bd-add5-443b-a68b-caa4d4568e35" providerId="ADAL" clId="{200C815F-D2D6-CE4E-88CC-AE3B445DB82E}" dt="2020-06-01T18:49:39.616" v="145" actId="478"/>
          <ac:spMkLst>
            <pc:docMk/>
            <pc:sldMk cId="1601954072" sldId="265"/>
            <ac:spMk id="15" creationId="{10CE7D4B-2483-7541-BD89-CA6C62FEEEDF}"/>
          </ac:spMkLst>
        </pc:spChg>
        <pc:spChg chg="add mod">
          <ac:chgData name="Tiago Miguel Cavaleiro Rodrigues" userId="1e5768bd-add5-443b-a68b-caa4d4568e35" providerId="ADAL" clId="{200C815F-D2D6-CE4E-88CC-AE3B445DB82E}" dt="2020-06-01T18:50:31.683" v="191" actId="164"/>
          <ac:spMkLst>
            <pc:docMk/>
            <pc:sldMk cId="1601954072" sldId="265"/>
            <ac:spMk id="18" creationId="{C6880FF1-3DCA-C145-A6C2-AE76CDDD3128}"/>
          </ac:spMkLst>
        </pc:spChg>
        <pc:grpChg chg="add mod">
          <ac:chgData name="Tiago Miguel Cavaleiro Rodrigues" userId="1e5768bd-add5-443b-a68b-caa4d4568e35" providerId="ADAL" clId="{200C815F-D2D6-CE4E-88CC-AE3B445DB82E}" dt="2020-06-01T18:50:39.328" v="194" actId="14100"/>
          <ac:grpSpMkLst>
            <pc:docMk/>
            <pc:sldMk cId="1601954072" sldId="265"/>
            <ac:grpSpMk id="3" creationId="{EEEE86C2-763B-D843-9DC2-F6F045D0C9DE}"/>
          </ac:grpSpMkLst>
        </pc:grpChg>
        <pc:grpChg chg="mod">
          <ac:chgData name="Tiago Miguel Cavaleiro Rodrigues" userId="1e5768bd-add5-443b-a68b-caa4d4568e35" providerId="ADAL" clId="{200C815F-D2D6-CE4E-88CC-AE3B445DB82E}" dt="2020-06-01T18:49:36.535" v="144" actId="1076"/>
          <ac:grpSpMkLst>
            <pc:docMk/>
            <pc:sldMk cId="1601954072" sldId="265"/>
            <ac:grpSpMk id="9" creationId="{494D48E6-B425-6E45-A052-49A75927FA66}"/>
          </ac:grpSpMkLst>
        </pc:grpChg>
        <pc:cxnChg chg="mod">
          <ac:chgData name="Tiago Miguel Cavaleiro Rodrigues" userId="1e5768bd-add5-443b-a68b-caa4d4568e35" providerId="ADAL" clId="{200C815F-D2D6-CE4E-88CC-AE3B445DB82E}" dt="2020-06-01T18:49:36.535" v="144" actId="1076"/>
          <ac:cxnSpMkLst>
            <pc:docMk/>
            <pc:sldMk cId="1601954072" sldId="265"/>
            <ac:cxnSpMk id="12" creationId="{FAD16259-189E-8B42-8ACB-D2AE87D03886}"/>
          </ac:cxnSpMkLst>
        </pc:cxnChg>
        <pc:cxnChg chg="mod">
          <ac:chgData name="Tiago Miguel Cavaleiro Rodrigues" userId="1e5768bd-add5-443b-a68b-caa4d4568e35" providerId="ADAL" clId="{200C815F-D2D6-CE4E-88CC-AE3B445DB82E}" dt="2020-06-01T18:49:36.535" v="144" actId="1076"/>
          <ac:cxnSpMkLst>
            <pc:docMk/>
            <pc:sldMk cId="1601954072" sldId="265"/>
            <ac:cxnSpMk id="13" creationId="{A0599965-FC86-364C-A825-2A68639DDA68}"/>
          </ac:cxnSpMkLst>
        </pc:cxnChg>
        <pc:cxnChg chg="mod">
          <ac:chgData name="Tiago Miguel Cavaleiro Rodrigues" userId="1e5768bd-add5-443b-a68b-caa4d4568e35" providerId="ADAL" clId="{200C815F-D2D6-CE4E-88CC-AE3B445DB82E}" dt="2020-06-01T18:49:36.535" v="144" actId="1076"/>
          <ac:cxnSpMkLst>
            <pc:docMk/>
            <pc:sldMk cId="1601954072" sldId="265"/>
            <ac:cxnSpMk id="16" creationId="{9A9F84CC-8632-FD44-90B6-A8DB4665EE16}"/>
          </ac:cxnSpMkLst>
        </pc:cxnChg>
        <pc:cxnChg chg="mod">
          <ac:chgData name="Tiago Miguel Cavaleiro Rodrigues" userId="1e5768bd-add5-443b-a68b-caa4d4568e35" providerId="ADAL" clId="{200C815F-D2D6-CE4E-88CC-AE3B445DB82E}" dt="2020-06-01T18:49:36.535" v="144" actId="1076"/>
          <ac:cxnSpMkLst>
            <pc:docMk/>
            <pc:sldMk cId="1601954072" sldId="265"/>
            <ac:cxnSpMk id="17" creationId="{917D6BE6-9EBD-E043-9215-B73166204ED1}"/>
          </ac:cxnSpMkLst>
        </pc:cxnChg>
        <pc:cxnChg chg="mod">
          <ac:chgData name="Tiago Miguel Cavaleiro Rodrigues" userId="1e5768bd-add5-443b-a68b-caa4d4568e35" providerId="ADAL" clId="{200C815F-D2D6-CE4E-88CC-AE3B445DB82E}" dt="2020-06-01T18:49:36.535" v="144" actId="1076"/>
          <ac:cxnSpMkLst>
            <pc:docMk/>
            <pc:sldMk cId="1601954072" sldId="265"/>
            <ac:cxnSpMk id="20" creationId="{CB7D2326-01E7-D342-B486-96D668902DDD}"/>
          </ac:cxnSpMkLst>
        </pc:cxnChg>
      </pc:sldChg>
      <pc:sldChg chg="addSp delSp modSp">
        <pc:chgData name="Tiago Miguel Cavaleiro Rodrigues" userId="1e5768bd-add5-443b-a68b-caa4d4568e35" providerId="ADAL" clId="{200C815F-D2D6-CE4E-88CC-AE3B445DB82E}" dt="2020-07-22T16:32:50.549" v="1110" actId="1076"/>
        <pc:sldMkLst>
          <pc:docMk/>
          <pc:sldMk cId="1870572496" sldId="270"/>
        </pc:sldMkLst>
        <pc:spChg chg="mod">
          <ac:chgData name="Tiago Miguel Cavaleiro Rodrigues" userId="1e5768bd-add5-443b-a68b-caa4d4568e35" providerId="ADAL" clId="{200C815F-D2D6-CE4E-88CC-AE3B445DB82E}" dt="2020-06-23T15:37:16.262" v="217" actId="165"/>
          <ac:spMkLst>
            <pc:docMk/>
            <pc:sldMk cId="1870572496" sldId="270"/>
            <ac:spMk id="5" creationId="{473C741E-7D47-6846-8CCC-206998446197}"/>
          </ac:spMkLst>
        </pc:spChg>
        <pc:spChg chg="mod">
          <ac:chgData name="Tiago Miguel Cavaleiro Rodrigues" userId="1e5768bd-add5-443b-a68b-caa4d4568e35" providerId="ADAL" clId="{200C815F-D2D6-CE4E-88CC-AE3B445DB82E}" dt="2020-06-23T15:37:16.262" v="217" actId="165"/>
          <ac:spMkLst>
            <pc:docMk/>
            <pc:sldMk cId="1870572496" sldId="270"/>
            <ac:spMk id="6" creationId="{69DBFE65-7C6B-AB47-ADAF-2A768BA05CFE}"/>
          </ac:spMkLst>
        </pc:spChg>
        <pc:spChg chg="mod topLvl">
          <ac:chgData name="Tiago Miguel Cavaleiro Rodrigues" userId="1e5768bd-add5-443b-a68b-caa4d4568e35" providerId="ADAL" clId="{200C815F-D2D6-CE4E-88CC-AE3B445DB82E}" dt="2020-06-23T15:38:08.574" v="228" actId="164"/>
          <ac:spMkLst>
            <pc:docMk/>
            <pc:sldMk cId="1870572496" sldId="270"/>
            <ac:spMk id="7" creationId="{46ED2A1B-E18D-CC49-A155-4E20BC5EBA61}"/>
          </ac:spMkLst>
        </pc:spChg>
        <pc:spChg chg="del mod topLvl">
          <ac:chgData name="Tiago Miguel Cavaleiro Rodrigues" userId="1e5768bd-add5-443b-a68b-caa4d4568e35" providerId="ADAL" clId="{200C815F-D2D6-CE4E-88CC-AE3B445DB82E}" dt="2020-06-26T17:57:01.432" v="815" actId="478"/>
          <ac:spMkLst>
            <pc:docMk/>
            <pc:sldMk cId="1870572496" sldId="270"/>
            <ac:spMk id="8" creationId="{0987BF93-24A4-DF41-B4CD-F1104204173F}"/>
          </ac:spMkLst>
        </pc:spChg>
        <pc:spChg chg="mod">
          <ac:chgData name="Tiago Miguel Cavaleiro Rodrigues" userId="1e5768bd-add5-443b-a68b-caa4d4568e35" providerId="ADAL" clId="{200C815F-D2D6-CE4E-88CC-AE3B445DB82E}" dt="2020-06-26T17:57:52.895" v="821" actId="20577"/>
          <ac:spMkLst>
            <pc:docMk/>
            <pc:sldMk cId="1870572496" sldId="270"/>
            <ac:spMk id="9" creationId="{D631839D-F87D-3F45-9226-048A77E45EE0}"/>
          </ac:spMkLst>
        </pc:spChg>
        <pc:spChg chg="mod topLvl">
          <ac:chgData name="Tiago Miguel Cavaleiro Rodrigues" userId="1e5768bd-add5-443b-a68b-caa4d4568e35" providerId="ADAL" clId="{200C815F-D2D6-CE4E-88CC-AE3B445DB82E}" dt="2020-06-26T17:57:55.935" v="825" actId="20577"/>
          <ac:spMkLst>
            <pc:docMk/>
            <pc:sldMk cId="1870572496" sldId="270"/>
            <ac:spMk id="10" creationId="{2B2DC8D4-FDA4-E047-996E-A201F354F8C2}"/>
          </ac:spMkLst>
        </pc:spChg>
        <pc:spChg chg="add mod">
          <ac:chgData name="Tiago Miguel Cavaleiro Rodrigues" userId="1e5768bd-add5-443b-a68b-caa4d4568e35" providerId="ADAL" clId="{200C815F-D2D6-CE4E-88CC-AE3B445DB82E}" dt="2020-06-26T17:57:26.710" v="819" actId="1076"/>
          <ac:spMkLst>
            <pc:docMk/>
            <pc:sldMk cId="1870572496" sldId="270"/>
            <ac:spMk id="16" creationId="{1CD5B1C7-8352-6F45-8C5A-642BAF91F5E2}"/>
          </ac:spMkLst>
        </pc:spChg>
        <pc:spChg chg="add mod">
          <ac:chgData name="Tiago Miguel Cavaleiro Rodrigues" userId="1e5768bd-add5-443b-a68b-caa4d4568e35" providerId="ADAL" clId="{200C815F-D2D6-CE4E-88CC-AE3B445DB82E}" dt="2020-06-24T11:24:15.807" v="291" actId="767"/>
          <ac:spMkLst>
            <pc:docMk/>
            <pc:sldMk cId="1870572496" sldId="270"/>
            <ac:spMk id="22" creationId="{02F8D61B-9FB7-4842-B5ED-57BC6DF0876F}"/>
          </ac:spMkLst>
        </pc:spChg>
        <pc:spChg chg="mod topLvl">
          <ac:chgData name="Tiago Miguel Cavaleiro Rodrigues" userId="1e5768bd-add5-443b-a68b-caa4d4568e35" providerId="ADAL" clId="{200C815F-D2D6-CE4E-88CC-AE3B445DB82E}" dt="2020-06-23T15:37:16.262" v="217" actId="165"/>
          <ac:spMkLst>
            <pc:docMk/>
            <pc:sldMk cId="1870572496" sldId="270"/>
            <ac:spMk id="27" creationId="{03AFBEFB-4DCF-F349-B4A7-3CFEBAAC5326}"/>
          </ac:spMkLst>
        </pc:spChg>
        <pc:spChg chg="add del mod topLvl">
          <ac:chgData name="Tiago Miguel Cavaleiro Rodrigues" userId="1e5768bd-add5-443b-a68b-caa4d4568e35" providerId="ADAL" clId="{200C815F-D2D6-CE4E-88CC-AE3B445DB82E}" dt="2020-06-23T15:52:32.603" v="281" actId="20577"/>
          <ac:spMkLst>
            <pc:docMk/>
            <pc:sldMk cId="1870572496" sldId="270"/>
            <ac:spMk id="30" creationId="{2A82CD63-A5BA-9C41-B86D-30981A8082A6}"/>
          </ac:spMkLst>
        </pc:spChg>
        <pc:spChg chg="mod topLvl">
          <ac:chgData name="Tiago Miguel Cavaleiro Rodrigues" userId="1e5768bd-add5-443b-a68b-caa4d4568e35" providerId="ADAL" clId="{200C815F-D2D6-CE4E-88CC-AE3B445DB82E}" dt="2020-06-23T15:52:23.172" v="275" actId="171"/>
          <ac:spMkLst>
            <pc:docMk/>
            <pc:sldMk cId="1870572496" sldId="270"/>
            <ac:spMk id="31" creationId="{0EB0844D-DD79-2747-98C5-71FEA31BE9CB}"/>
          </ac:spMkLst>
        </pc:spChg>
        <pc:spChg chg="mod">
          <ac:chgData name="Tiago Miguel Cavaleiro Rodrigues" userId="1e5768bd-add5-443b-a68b-caa4d4568e35" providerId="ADAL" clId="{200C815F-D2D6-CE4E-88CC-AE3B445DB82E}" dt="2020-06-25T15:52:58.450" v="301"/>
          <ac:spMkLst>
            <pc:docMk/>
            <pc:sldMk cId="1870572496" sldId="270"/>
            <ac:spMk id="46" creationId="{69F94047-496A-4942-97D8-BAC8D1A2BF62}"/>
          </ac:spMkLst>
        </pc:spChg>
        <pc:spChg chg="mod">
          <ac:chgData name="Tiago Miguel Cavaleiro Rodrigues" userId="1e5768bd-add5-443b-a68b-caa4d4568e35" providerId="ADAL" clId="{200C815F-D2D6-CE4E-88CC-AE3B445DB82E}" dt="2020-07-22T16:25:08.147" v="1108" actId="1076"/>
          <ac:spMkLst>
            <pc:docMk/>
            <pc:sldMk cId="1870572496" sldId="270"/>
            <ac:spMk id="48" creationId="{631F4B61-9775-494F-B95D-27EC27AEE312}"/>
          </ac:spMkLst>
        </pc:spChg>
        <pc:spChg chg="mod">
          <ac:chgData name="Tiago Miguel Cavaleiro Rodrigues" userId="1e5768bd-add5-443b-a68b-caa4d4568e35" providerId="ADAL" clId="{200C815F-D2D6-CE4E-88CC-AE3B445DB82E}" dt="2020-06-25T15:52:58.450" v="301"/>
          <ac:spMkLst>
            <pc:docMk/>
            <pc:sldMk cId="1870572496" sldId="270"/>
            <ac:spMk id="55" creationId="{CCB6D76E-C370-994C-82FD-057F5CBDCDE8}"/>
          </ac:spMkLst>
        </pc:spChg>
        <pc:spChg chg="mod">
          <ac:chgData name="Tiago Miguel Cavaleiro Rodrigues" userId="1e5768bd-add5-443b-a68b-caa4d4568e35" providerId="ADAL" clId="{200C815F-D2D6-CE4E-88CC-AE3B445DB82E}" dt="2020-06-25T15:52:58.450" v="301"/>
          <ac:spMkLst>
            <pc:docMk/>
            <pc:sldMk cId="1870572496" sldId="270"/>
            <ac:spMk id="57" creationId="{F652EAAF-495B-7847-9B08-CE6FD1D4A89A}"/>
          </ac:spMkLst>
        </pc:spChg>
        <pc:spChg chg="mod">
          <ac:chgData name="Tiago Miguel Cavaleiro Rodrigues" userId="1e5768bd-add5-443b-a68b-caa4d4568e35" providerId="ADAL" clId="{200C815F-D2D6-CE4E-88CC-AE3B445DB82E}" dt="2020-06-25T15:53:09.089" v="312" actId="1076"/>
          <ac:spMkLst>
            <pc:docMk/>
            <pc:sldMk cId="1870572496" sldId="270"/>
            <ac:spMk id="59" creationId="{945C63D8-9545-2840-A9A5-7644D80A791D}"/>
          </ac:spMkLst>
        </pc:spChg>
        <pc:spChg chg="mod">
          <ac:chgData name="Tiago Miguel Cavaleiro Rodrigues" userId="1e5768bd-add5-443b-a68b-caa4d4568e35" providerId="ADAL" clId="{200C815F-D2D6-CE4E-88CC-AE3B445DB82E}" dt="2020-06-23T15:52:47.032" v="282" actId="14100"/>
          <ac:spMkLst>
            <pc:docMk/>
            <pc:sldMk cId="1870572496" sldId="270"/>
            <ac:spMk id="66" creationId="{03AA96C8-0660-7A4B-BA75-154D1DF29263}"/>
          </ac:spMkLst>
        </pc:spChg>
        <pc:spChg chg="mod">
          <ac:chgData name="Tiago Miguel Cavaleiro Rodrigues" userId="1e5768bd-add5-443b-a68b-caa4d4568e35" providerId="ADAL" clId="{200C815F-D2D6-CE4E-88CC-AE3B445DB82E}" dt="2020-06-23T15:38:51.107" v="237" actId="164"/>
          <ac:spMkLst>
            <pc:docMk/>
            <pc:sldMk cId="1870572496" sldId="270"/>
            <ac:spMk id="67" creationId="{CD793462-BE47-904F-A336-086E779543D0}"/>
          </ac:spMkLst>
        </pc:spChg>
        <pc:spChg chg="mod">
          <ac:chgData name="Tiago Miguel Cavaleiro Rodrigues" userId="1e5768bd-add5-443b-a68b-caa4d4568e35" providerId="ADAL" clId="{200C815F-D2D6-CE4E-88CC-AE3B445DB82E}" dt="2020-06-23T15:51:47.383" v="269" actId="1076"/>
          <ac:spMkLst>
            <pc:docMk/>
            <pc:sldMk cId="1870572496" sldId="270"/>
            <ac:spMk id="68" creationId="{DD14B8B2-9F83-2D4A-8FD5-2AEA2BEDB799}"/>
          </ac:spMkLst>
        </pc:spChg>
        <pc:spChg chg="mod">
          <ac:chgData name="Tiago Miguel Cavaleiro Rodrigues" userId="1e5768bd-add5-443b-a68b-caa4d4568e35" providerId="ADAL" clId="{200C815F-D2D6-CE4E-88CC-AE3B445DB82E}" dt="2020-06-23T15:38:51.107" v="237" actId="164"/>
          <ac:spMkLst>
            <pc:docMk/>
            <pc:sldMk cId="1870572496" sldId="270"/>
            <ac:spMk id="69" creationId="{E379BF75-1E15-A843-B695-016C8D3BABEC}"/>
          </ac:spMkLst>
        </pc:spChg>
        <pc:spChg chg="mod">
          <ac:chgData name="Tiago Miguel Cavaleiro Rodrigues" userId="1e5768bd-add5-443b-a68b-caa4d4568e35" providerId="ADAL" clId="{200C815F-D2D6-CE4E-88CC-AE3B445DB82E}" dt="2020-06-23T15:38:51.107" v="237" actId="164"/>
          <ac:spMkLst>
            <pc:docMk/>
            <pc:sldMk cId="1870572496" sldId="270"/>
            <ac:spMk id="70" creationId="{388E027B-FB19-4647-A40D-BFB18044C9A3}"/>
          </ac:spMkLst>
        </pc:spChg>
        <pc:spChg chg="mod">
          <ac:chgData name="Tiago Miguel Cavaleiro Rodrigues" userId="1e5768bd-add5-443b-a68b-caa4d4568e35" providerId="ADAL" clId="{200C815F-D2D6-CE4E-88CC-AE3B445DB82E}" dt="2020-06-23T15:38:51.107" v="237" actId="164"/>
          <ac:spMkLst>
            <pc:docMk/>
            <pc:sldMk cId="1870572496" sldId="270"/>
            <ac:spMk id="71" creationId="{3DD24AF8-BB98-8246-B92E-CBA5CB58EAD6}"/>
          </ac:spMkLst>
        </pc:spChg>
        <pc:spChg chg="mod">
          <ac:chgData name="Tiago Miguel Cavaleiro Rodrigues" userId="1e5768bd-add5-443b-a68b-caa4d4568e35" providerId="ADAL" clId="{200C815F-D2D6-CE4E-88CC-AE3B445DB82E}" dt="2020-06-23T15:38:51.107" v="237" actId="164"/>
          <ac:spMkLst>
            <pc:docMk/>
            <pc:sldMk cId="1870572496" sldId="270"/>
            <ac:spMk id="72" creationId="{9CDB54A2-FD0F-9944-9029-7F9F0192E818}"/>
          </ac:spMkLst>
        </pc:spChg>
        <pc:grpChg chg="add mod">
          <ac:chgData name="Tiago Miguel Cavaleiro Rodrigues" userId="1e5768bd-add5-443b-a68b-caa4d4568e35" providerId="ADAL" clId="{200C815F-D2D6-CE4E-88CC-AE3B445DB82E}" dt="2020-06-23T15:41:13.147" v="249" actId="1076"/>
          <ac:grpSpMkLst>
            <pc:docMk/>
            <pc:sldMk cId="1870572496" sldId="270"/>
            <ac:grpSpMk id="3" creationId="{24F6A428-6326-B14A-88BE-90BDD68CA531}"/>
          </ac:grpSpMkLst>
        </pc:grpChg>
        <pc:grpChg chg="add mod">
          <ac:chgData name="Tiago Miguel Cavaleiro Rodrigues" userId="1e5768bd-add5-443b-a68b-caa4d4568e35" providerId="ADAL" clId="{200C815F-D2D6-CE4E-88CC-AE3B445DB82E}" dt="2020-07-22T16:32:50.549" v="1110" actId="1076"/>
          <ac:grpSpMkLst>
            <pc:docMk/>
            <pc:sldMk cId="1870572496" sldId="270"/>
            <ac:grpSpMk id="4" creationId="{4F162C85-5497-5F47-ACCB-E5A7EEB56525}"/>
          </ac:grpSpMkLst>
        </pc:grpChg>
        <pc:grpChg chg="mod">
          <ac:chgData name="Tiago Miguel Cavaleiro Rodrigues" userId="1e5768bd-add5-443b-a68b-caa4d4568e35" providerId="ADAL" clId="{200C815F-D2D6-CE4E-88CC-AE3B445DB82E}" dt="2020-06-23T15:37:16.262" v="217" actId="165"/>
          <ac:grpSpMkLst>
            <pc:docMk/>
            <pc:sldMk cId="1870572496" sldId="270"/>
            <ac:grpSpMk id="14" creationId="{2B918CA8-8E37-704D-B57B-29BE272D6599}"/>
          </ac:grpSpMkLst>
        </pc:grpChg>
        <pc:grpChg chg="mod">
          <ac:chgData name="Tiago Miguel Cavaleiro Rodrigues" userId="1e5768bd-add5-443b-a68b-caa4d4568e35" providerId="ADAL" clId="{200C815F-D2D6-CE4E-88CC-AE3B445DB82E}" dt="2020-06-23T15:37:16.262" v="217" actId="165"/>
          <ac:grpSpMkLst>
            <pc:docMk/>
            <pc:sldMk cId="1870572496" sldId="270"/>
            <ac:grpSpMk id="26" creationId="{780EEB95-1350-634F-9DEF-8C19BD8151B0}"/>
          </ac:grpSpMkLst>
        </pc:grpChg>
        <pc:grpChg chg="mod topLvl">
          <ac:chgData name="Tiago Miguel Cavaleiro Rodrigues" userId="1e5768bd-add5-443b-a68b-caa4d4568e35" providerId="ADAL" clId="{200C815F-D2D6-CE4E-88CC-AE3B445DB82E}" dt="2020-06-23T15:37:16.262" v="217" actId="165"/>
          <ac:grpSpMkLst>
            <pc:docMk/>
            <pc:sldMk cId="1870572496" sldId="270"/>
            <ac:grpSpMk id="32" creationId="{2E84A183-BEA0-F341-A1C2-29132B668E01}"/>
          </ac:grpSpMkLst>
        </pc:grpChg>
        <pc:grpChg chg="del mod topLvl">
          <ac:chgData name="Tiago Miguel Cavaleiro Rodrigues" userId="1e5768bd-add5-443b-a68b-caa4d4568e35" providerId="ADAL" clId="{200C815F-D2D6-CE4E-88CC-AE3B445DB82E}" dt="2020-06-23T15:37:16.262" v="217" actId="165"/>
          <ac:grpSpMkLst>
            <pc:docMk/>
            <pc:sldMk cId="1870572496" sldId="270"/>
            <ac:grpSpMk id="33" creationId="{62CE6160-5954-0140-8A58-D55376F2F68D}"/>
          </ac:grpSpMkLst>
        </pc:grpChg>
        <pc:grpChg chg="add del mod topLvl">
          <ac:chgData name="Tiago Miguel Cavaleiro Rodrigues" userId="1e5768bd-add5-443b-a68b-caa4d4568e35" providerId="ADAL" clId="{200C815F-D2D6-CE4E-88CC-AE3B445DB82E}" dt="2020-06-23T15:36:53.285" v="211" actId="165"/>
          <ac:grpSpMkLst>
            <pc:docMk/>
            <pc:sldMk cId="1870572496" sldId="270"/>
            <ac:grpSpMk id="35" creationId="{671CA638-0B00-854C-990F-F86A18D81FC3}"/>
          </ac:grpSpMkLst>
        </pc:grpChg>
        <pc:grpChg chg="del mod">
          <ac:chgData name="Tiago Miguel Cavaleiro Rodrigues" userId="1e5768bd-add5-443b-a68b-caa4d4568e35" providerId="ADAL" clId="{200C815F-D2D6-CE4E-88CC-AE3B445DB82E}" dt="2020-06-23T15:36:28" v="205" actId="165"/>
          <ac:grpSpMkLst>
            <pc:docMk/>
            <pc:sldMk cId="1870572496" sldId="270"/>
            <ac:grpSpMk id="37" creationId="{CA3F9981-262A-554C-BA3B-AF8498210F24}"/>
          </ac:grpSpMkLst>
        </pc:grpChg>
        <pc:grpChg chg="add del mod">
          <ac:chgData name="Tiago Miguel Cavaleiro Rodrigues" userId="1e5768bd-add5-443b-a68b-caa4d4568e35" providerId="ADAL" clId="{200C815F-D2D6-CE4E-88CC-AE3B445DB82E}" dt="2020-06-25T15:53:32.119" v="317" actId="21"/>
          <ac:grpSpMkLst>
            <pc:docMk/>
            <pc:sldMk cId="1870572496" sldId="270"/>
            <ac:grpSpMk id="45" creationId="{4E1E1537-5A98-FF47-BFBF-92D6A9219FC5}"/>
          </ac:grpSpMkLst>
        </pc:grpChg>
        <pc:grpChg chg="mod">
          <ac:chgData name="Tiago Miguel Cavaleiro Rodrigues" userId="1e5768bd-add5-443b-a68b-caa4d4568e35" providerId="ADAL" clId="{200C815F-D2D6-CE4E-88CC-AE3B445DB82E}" dt="2020-06-23T15:38:51.107" v="237" actId="164"/>
          <ac:grpSpMkLst>
            <pc:docMk/>
            <pc:sldMk cId="1870572496" sldId="270"/>
            <ac:grpSpMk id="62" creationId="{87A48219-4DBB-DB4B-83F3-1F79A62C80F8}"/>
          </ac:grpSpMkLst>
        </pc:grpChg>
        <pc:picChg chg="add del mod">
          <ac:chgData name="Tiago Miguel Cavaleiro Rodrigues" userId="1e5768bd-add5-443b-a68b-caa4d4568e35" providerId="ADAL" clId="{200C815F-D2D6-CE4E-88CC-AE3B445DB82E}" dt="2020-06-25T15:53:32.119" v="317" actId="21"/>
          <ac:picMkLst>
            <pc:docMk/>
            <pc:sldMk cId="1870572496" sldId="270"/>
            <ac:picMk id="15" creationId="{C41F1AE7-ED81-BF46-8CB5-36BA1E92158B}"/>
          </ac:picMkLst>
        </pc:picChg>
        <pc:cxnChg chg="mod topLvl">
          <ac:chgData name="Tiago Miguel Cavaleiro Rodrigues" userId="1e5768bd-add5-443b-a68b-caa4d4568e35" providerId="ADAL" clId="{200C815F-D2D6-CE4E-88CC-AE3B445DB82E}" dt="2020-06-23T15:42:42.482" v="266" actId="1076"/>
          <ac:cxnSpMkLst>
            <pc:docMk/>
            <pc:sldMk cId="1870572496" sldId="270"/>
            <ac:cxnSpMk id="12" creationId="{A6DD7F0A-4D76-DE43-90BC-C3F9DA10D1B7}"/>
          </ac:cxnSpMkLst>
        </pc:cxnChg>
        <pc:cxnChg chg="mod topLvl">
          <ac:chgData name="Tiago Miguel Cavaleiro Rodrigues" userId="1e5768bd-add5-443b-a68b-caa4d4568e35" providerId="ADAL" clId="{200C815F-D2D6-CE4E-88CC-AE3B445DB82E}" dt="2020-06-23T15:41:54.392" v="261" actId="1076"/>
          <ac:cxnSpMkLst>
            <pc:docMk/>
            <pc:sldMk cId="1870572496" sldId="270"/>
            <ac:cxnSpMk id="13" creationId="{7E280130-5582-0B4D-B160-356F612FC81F}"/>
          </ac:cxnSpMkLst>
        </pc:cxnChg>
        <pc:cxnChg chg="del">
          <ac:chgData name="Tiago Miguel Cavaleiro Rodrigues" userId="1e5768bd-add5-443b-a68b-caa4d4568e35" providerId="ADAL" clId="{200C815F-D2D6-CE4E-88CC-AE3B445DB82E}" dt="2020-06-23T15:35:59.891" v="201" actId="478"/>
          <ac:cxnSpMkLst>
            <pc:docMk/>
            <pc:sldMk cId="1870572496" sldId="270"/>
            <ac:cxnSpMk id="16" creationId="{D9DA6B12-565F-8442-9050-19DE5DEF49C7}"/>
          </ac:cxnSpMkLst>
        </pc:cxnChg>
        <pc:cxnChg chg="mod">
          <ac:chgData name="Tiago Miguel Cavaleiro Rodrigues" userId="1e5768bd-add5-443b-a68b-caa4d4568e35" providerId="ADAL" clId="{200C815F-D2D6-CE4E-88CC-AE3B445DB82E}" dt="2020-06-23T15:37:16.262" v="217" actId="165"/>
          <ac:cxnSpMkLst>
            <pc:docMk/>
            <pc:sldMk cId="1870572496" sldId="270"/>
            <ac:cxnSpMk id="18" creationId="{72535F12-D77C-0948-95E1-5D3047BF9CEB}"/>
          </ac:cxnSpMkLst>
        </pc:cxnChg>
        <pc:cxnChg chg="mod">
          <ac:chgData name="Tiago Miguel Cavaleiro Rodrigues" userId="1e5768bd-add5-443b-a68b-caa4d4568e35" providerId="ADAL" clId="{200C815F-D2D6-CE4E-88CC-AE3B445DB82E}" dt="2020-06-23T15:37:16.262" v="217" actId="165"/>
          <ac:cxnSpMkLst>
            <pc:docMk/>
            <pc:sldMk cId="1870572496" sldId="270"/>
            <ac:cxnSpMk id="24" creationId="{2869EE98-B760-544F-95E7-85EC8DCB7DF1}"/>
          </ac:cxnSpMkLst>
        </pc:cxnChg>
        <pc:cxnChg chg="mod">
          <ac:chgData name="Tiago Miguel Cavaleiro Rodrigues" userId="1e5768bd-add5-443b-a68b-caa4d4568e35" providerId="ADAL" clId="{200C815F-D2D6-CE4E-88CC-AE3B445DB82E}" dt="2020-06-23T15:37:16.262" v="217" actId="165"/>
          <ac:cxnSpMkLst>
            <pc:docMk/>
            <pc:sldMk cId="1870572496" sldId="270"/>
            <ac:cxnSpMk id="25" creationId="{19C52235-4C98-B447-B7A1-3246148977CB}"/>
          </ac:cxnSpMkLst>
        </pc:cxnChg>
        <pc:cxnChg chg="add mod">
          <ac:chgData name="Tiago Miguel Cavaleiro Rodrigues" userId="1e5768bd-add5-443b-a68b-caa4d4568e35" providerId="ADAL" clId="{200C815F-D2D6-CE4E-88CC-AE3B445DB82E}" dt="2020-06-26T17:56:40.326" v="813" actId="1076"/>
          <ac:cxnSpMkLst>
            <pc:docMk/>
            <pc:sldMk cId="1870572496" sldId="270"/>
            <ac:cxnSpMk id="53" creationId="{DBB67B03-1A91-854B-9A97-BD47F270C85C}"/>
          </ac:cxnSpMkLst>
        </pc:cxnChg>
      </pc:sldChg>
      <pc:sldChg chg="addSp delSp modSp">
        <pc:chgData name="Tiago Miguel Cavaleiro Rodrigues" userId="1e5768bd-add5-443b-a68b-caa4d4568e35" providerId="ADAL" clId="{200C815F-D2D6-CE4E-88CC-AE3B445DB82E}" dt="2020-06-27T11:42:48.226" v="896" actId="21"/>
        <pc:sldMkLst>
          <pc:docMk/>
          <pc:sldMk cId="2510891016" sldId="271"/>
        </pc:sldMkLst>
        <pc:spChg chg="del">
          <ac:chgData name="Tiago Miguel Cavaleiro Rodrigues" userId="1e5768bd-add5-443b-a68b-caa4d4568e35" providerId="ADAL" clId="{200C815F-D2D6-CE4E-88CC-AE3B445DB82E}" dt="2020-06-27T11:32:51.241" v="826" actId="478"/>
          <ac:spMkLst>
            <pc:docMk/>
            <pc:sldMk cId="2510891016" sldId="271"/>
            <ac:spMk id="4" creationId="{C125EE3D-8664-5641-8299-C6B90F6DEB49}"/>
          </ac:spMkLst>
        </pc:spChg>
        <pc:spChg chg="del">
          <ac:chgData name="Tiago Miguel Cavaleiro Rodrigues" userId="1e5768bd-add5-443b-a68b-caa4d4568e35" providerId="ADAL" clId="{200C815F-D2D6-CE4E-88CC-AE3B445DB82E}" dt="2020-06-27T11:32:51.241" v="826" actId="478"/>
          <ac:spMkLst>
            <pc:docMk/>
            <pc:sldMk cId="2510891016" sldId="271"/>
            <ac:spMk id="7" creationId="{B31B9712-804E-5242-8D41-91C9BF8C57AC}"/>
          </ac:spMkLst>
        </pc:spChg>
        <pc:spChg chg="del">
          <ac:chgData name="Tiago Miguel Cavaleiro Rodrigues" userId="1e5768bd-add5-443b-a68b-caa4d4568e35" providerId="ADAL" clId="{200C815F-D2D6-CE4E-88CC-AE3B445DB82E}" dt="2020-06-27T11:32:51.241" v="826" actId="478"/>
          <ac:spMkLst>
            <pc:docMk/>
            <pc:sldMk cId="2510891016" sldId="271"/>
            <ac:spMk id="9" creationId="{ED28B38E-63EF-A842-B95D-E2CE00B3D1F6}"/>
          </ac:spMkLst>
        </pc:spChg>
        <pc:spChg chg="add mod">
          <ac:chgData name="Tiago Miguel Cavaleiro Rodrigues" userId="1e5768bd-add5-443b-a68b-caa4d4568e35" providerId="ADAL" clId="{200C815F-D2D6-CE4E-88CC-AE3B445DB82E}" dt="2020-06-27T11:36:50.064" v="871" actId="164"/>
          <ac:spMkLst>
            <pc:docMk/>
            <pc:sldMk cId="2510891016" sldId="271"/>
            <ac:spMk id="13" creationId="{3A442A4F-7BD8-E647-BA92-F67EF57CC945}"/>
          </ac:spMkLst>
        </pc:spChg>
        <pc:spChg chg="add mod">
          <ac:chgData name="Tiago Miguel Cavaleiro Rodrigues" userId="1e5768bd-add5-443b-a68b-caa4d4568e35" providerId="ADAL" clId="{200C815F-D2D6-CE4E-88CC-AE3B445DB82E}" dt="2020-06-27T11:37:47.021" v="872" actId="164"/>
          <ac:spMkLst>
            <pc:docMk/>
            <pc:sldMk cId="2510891016" sldId="271"/>
            <ac:spMk id="14" creationId="{E4970E07-E8B8-5442-84FB-2E569BDFA497}"/>
          </ac:spMkLst>
        </pc:spChg>
        <pc:spChg chg="add mod">
          <ac:chgData name="Tiago Miguel Cavaleiro Rodrigues" userId="1e5768bd-add5-443b-a68b-caa4d4568e35" providerId="ADAL" clId="{200C815F-D2D6-CE4E-88CC-AE3B445DB82E}" dt="2020-06-27T11:37:51.156" v="873" actId="164"/>
          <ac:spMkLst>
            <pc:docMk/>
            <pc:sldMk cId="2510891016" sldId="271"/>
            <ac:spMk id="15" creationId="{3102AB8E-701B-ED4E-95B2-151B80C60472}"/>
          </ac:spMkLst>
        </pc:spChg>
        <pc:grpChg chg="add mod">
          <ac:chgData name="Tiago Miguel Cavaleiro Rodrigues" userId="1e5768bd-add5-443b-a68b-caa4d4568e35" providerId="ADAL" clId="{200C815F-D2D6-CE4E-88CC-AE3B445DB82E}" dt="2020-06-27T11:41:43.433" v="880" actId="14100"/>
          <ac:grpSpMkLst>
            <pc:docMk/>
            <pc:sldMk cId="2510891016" sldId="271"/>
            <ac:grpSpMk id="16" creationId="{69327117-8F20-D645-9B99-6CC240C30A8C}"/>
          </ac:grpSpMkLst>
        </pc:grpChg>
        <pc:grpChg chg="add mod">
          <ac:chgData name="Tiago Miguel Cavaleiro Rodrigues" userId="1e5768bd-add5-443b-a68b-caa4d4568e35" providerId="ADAL" clId="{200C815F-D2D6-CE4E-88CC-AE3B445DB82E}" dt="2020-06-27T11:41:43.433" v="880" actId="14100"/>
          <ac:grpSpMkLst>
            <pc:docMk/>
            <pc:sldMk cId="2510891016" sldId="271"/>
            <ac:grpSpMk id="17" creationId="{1C9E0B2B-F104-B94C-B3AA-EB6E13874C5B}"/>
          </ac:grpSpMkLst>
        </pc:grpChg>
        <pc:grpChg chg="add mod">
          <ac:chgData name="Tiago Miguel Cavaleiro Rodrigues" userId="1e5768bd-add5-443b-a68b-caa4d4568e35" providerId="ADAL" clId="{200C815F-D2D6-CE4E-88CC-AE3B445DB82E}" dt="2020-06-27T11:41:43.433" v="880" actId="14100"/>
          <ac:grpSpMkLst>
            <pc:docMk/>
            <pc:sldMk cId="2510891016" sldId="271"/>
            <ac:grpSpMk id="18" creationId="{3282D2CE-5F93-594F-93B6-CC65BDDC9996}"/>
          </ac:grpSpMkLst>
        </pc:grpChg>
        <pc:picChg chg="add mod modCrop">
          <ac:chgData name="Tiago Miguel Cavaleiro Rodrigues" userId="1e5768bd-add5-443b-a68b-caa4d4568e35" providerId="ADAL" clId="{200C815F-D2D6-CE4E-88CC-AE3B445DB82E}" dt="2020-06-27T11:37:51.156" v="873" actId="164"/>
          <ac:picMkLst>
            <pc:docMk/>
            <pc:sldMk cId="2510891016" sldId="271"/>
            <ac:picMk id="3" creationId="{0CE5C699-B2D6-DD46-8CC8-08D3F84CE4E0}"/>
          </ac:picMkLst>
        </pc:picChg>
        <pc:picChg chg="add mod modCrop">
          <ac:chgData name="Tiago Miguel Cavaleiro Rodrigues" userId="1e5768bd-add5-443b-a68b-caa4d4568e35" providerId="ADAL" clId="{200C815F-D2D6-CE4E-88CC-AE3B445DB82E}" dt="2020-06-27T11:37:47.021" v="872" actId="164"/>
          <ac:picMkLst>
            <pc:docMk/>
            <pc:sldMk cId="2510891016" sldId="271"/>
            <ac:picMk id="10" creationId="{B39BB2CB-0092-7F40-9FA5-92CB8D05FDE5}"/>
          </ac:picMkLst>
        </pc:picChg>
        <pc:picChg chg="add mod modCrop">
          <ac:chgData name="Tiago Miguel Cavaleiro Rodrigues" userId="1e5768bd-add5-443b-a68b-caa4d4568e35" providerId="ADAL" clId="{200C815F-D2D6-CE4E-88CC-AE3B445DB82E}" dt="2020-06-27T11:36:50.064" v="871" actId="164"/>
          <ac:picMkLst>
            <pc:docMk/>
            <pc:sldMk cId="2510891016" sldId="271"/>
            <ac:picMk id="12" creationId="{DDCA7388-9BEA-204B-A764-49FBC80101A5}"/>
          </ac:picMkLst>
        </pc:picChg>
        <pc:picChg chg="add del mod">
          <ac:chgData name="Tiago Miguel Cavaleiro Rodrigues" userId="1e5768bd-add5-443b-a68b-caa4d4568e35" providerId="ADAL" clId="{200C815F-D2D6-CE4E-88CC-AE3B445DB82E}" dt="2020-06-27T11:42:48.226" v="896" actId="21"/>
          <ac:picMkLst>
            <pc:docMk/>
            <pc:sldMk cId="2510891016" sldId="271"/>
            <ac:picMk id="20" creationId="{3ECA0C94-AC2C-494D-A7E6-86060DAB3600}"/>
          </ac:picMkLst>
        </pc:picChg>
        <pc:picChg chg="add del mod">
          <ac:chgData name="Tiago Miguel Cavaleiro Rodrigues" userId="1e5768bd-add5-443b-a68b-caa4d4568e35" providerId="ADAL" clId="{200C815F-D2D6-CE4E-88CC-AE3B445DB82E}" dt="2020-06-27T11:42:44.376" v="894" actId="21"/>
          <ac:picMkLst>
            <pc:docMk/>
            <pc:sldMk cId="2510891016" sldId="271"/>
            <ac:picMk id="22" creationId="{4C9D4B35-0213-504C-A686-DC4543C7E3E8}"/>
          </ac:picMkLst>
        </pc:picChg>
        <pc:picChg chg="add del mod">
          <ac:chgData name="Tiago Miguel Cavaleiro Rodrigues" userId="1e5768bd-add5-443b-a68b-caa4d4568e35" providerId="ADAL" clId="{200C815F-D2D6-CE4E-88CC-AE3B445DB82E}" dt="2020-06-27T11:42:30.850" v="890" actId="21"/>
          <ac:picMkLst>
            <pc:docMk/>
            <pc:sldMk cId="2510891016" sldId="271"/>
            <ac:picMk id="24" creationId="{19707831-1122-B94C-94C8-3B6602F97959}"/>
          </ac:picMkLst>
        </pc:picChg>
        <pc:picChg chg="add del mod">
          <ac:chgData name="Tiago Miguel Cavaleiro Rodrigues" userId="1e5768bd-add5-443b-a68b-caa4d4568e35" providerId="ADAL" clId="{200C815F-D2D6-CE4E-88CC-AE3B445DB82E}" dt="2020-06-27T11:42:30.850" v="890" actId="21"/>
          <ac:picMkLst>
            <pc:docMk/>
            <pc:sldMk cId="2510891016" sldId="271"/>
            <ac:picMk id="26" creationId="{A7BF1CBB-09B4-994A-990E-914153218721}"/>
          </ac:picMkLst>
        </pc:picChg>
        <pc:cxnChg chg="del">
          <ac:chgData name="Tiago Miguel Cavaleiro Rodrigues" userId="1e5768bd-add5-443b-a68b-caa4d4568e35" providerId="ADAL" clId="{200C815F-D2D6-CE4E-88CC-AE3B445DB82E}" dt="2020-06-27T11:32:51.241" v="826" actId="478"/>
          <ac:cxnSpMkLst>
            <pc:docMk/>
            <pc:sldMk cId="2510891016" sldId="271"/>
            <ac:cxnSpMk id="5" creationId="{6834D12C-856C-3A4D-8553-63BE668BF40A}"/>
          </ac:cxnSpMkLst>
        </pc:cxnChg>
        <pc:cxnChg chg="del">
          <ac:chgData name="Tiago Miguel Cavaleiro Rodrigues" userId="1e5768bd-add5-443b-a68b-caa4d4568e35" providerId="ADAL" clId="{200C815F-D2D6-CE4E-88CC-AE3B445DB82E}" dt="2020-06-27T11:32:51.241" v="826" actId="478"/>
          <ac:cxnSpMkLst>
            <pc:docMk/>
            <pc:sldMk cId="2510891016" sldId="271"/>
            <ac:cxnSpMk id="8" creationId="{953B5DCF-F8D1-1940-9B42-4F310886F9E1}"/>
          </ac:cxnSpMkLst>
        </pc:cxnChg>
      </pc:sldChg>
      <pc:sldChg chg="addSp delSp modSp add ord">
        <pc:chgData name="Tiago Miguel Cavaleiro Rodrigues" userId="1e5768bd-add5-443b-a68b-caa4d4568e35" providerId="ADAL" clId="{200C815F-D2D6-CE4E-88CC-AE3B445DB82E}" dt="2020-06-26T17:55:45.969" v="812"/>
        <pc:sldMkLst>
          <pc:docMk/>
          <pc:sldMk cId="1126880738" sldId="272"/>
        </pc:sldMkLst>
        <pc:spChg chg="del">
          <ac:chgData name="Tiago Miguel Cavaleiro Rodrigues" userId="1e5768bd-add5-443b-a68b-caa4d4568e35" providerId="ADAL" clId="{200C815F-D2D6-CE4E-88CC-AE3B445DB82E}" dt="2020-06-25T15:53:35.635" v="319" actId="478"/>
          <ac:spMkLst>
            <pc:docMk/>
            <pc:sldMk cId="1126880738" sldId="272"/>
            <ac:spMk id="2" creationId="{A2601BC5-25F3-5048-8710-075D80FFF758}"/>
          </ac:spMkLst>
        </pc:spChg>
        <pc:spChg chg="del">
          <ac:chgData name="Tiago Miguel Cavaleiro Rodrigues" userId="1e5768bd-add5-443b-a68b-caa4d4568e35" providerId="ADAL" clId="{200C815F-D2D6-CE4E-88CC-AE3B445DB82E}" dt="2020-06-25T15:53:34.410" v="318" actId="478"/>
          <ac:spMkLst>
            <pc:docMk/>
            <pc:sldMk cId="1126880738" sldId="272"/>
            <ac:spMk id="3" creationId="{EECBF20D-74CB-BA46-B9E6-843904ED62E4}"/>
          </ac:spMkLst>
        </pc:spChg>
        <pc:spChg chg="mod">
          <ac:chgData name="Tiago Miguel Cavaleiro Rodrigues" userId="1e5768bd-add5-443b-a68b-caa4d4568e35" providerId="ADAL" clId="{200C815F-D2D6-CE4E-88CC-AE3B445DB82E}" dt="2020-06-26T17:39:00.505" v="648" actId="14100"/>
          <ac:spMkLst>
            <pc:docMk/>
            <pc:sldMk cId="1126880738" sldId="272"/>
            <ac:spMk id="6" creationId="{76343708-6C34-534C-990C-6C43E8A21339}"/>
          </ac:spMkLst>
        </pc:spChg>
        <pc:spChg chg="mod">
          <ac:chgData name="Tiago Miguel Cavaleiro Rodrigues" userId="1e5768bd-add5-443b-a68b-caa4d4568e35" providerId="ADAL" clId="{200C815F-D2D6-CE4E-88CC-AE3B445DB82E}" dt="2020-06-25T16:00:47.511" v="498" actId="20577"/>
          <ac:spMkLst>
            <pc:docMk/>
            <pc:sldMk cId="1126880738" sldId="272"/>
            <ac:spMk id="7" creationId="{79BE268B-C16A-9D46-9F43-834D63CA79F0}"/>
          </ac:spMkLst>
        </pc:spChg>
        <pc:spChg chg="mod">
          <ac:chgData name="Tiago Miguel Cavaleiro Rodrigues" userId="1e5768bd-add5-443b-a68b-caa4d4568e35" providerId="ADAL" clId="{200C815F-D2D6-CE4E-88CC-AE3B445DB82E}" dt="2020-06-26T17:39:06.249" v="649" actId="14100"/>
          <ac:spMkLst>
            <pc:docMk/>
            <pc:sldMk cId="1126880738" sldId="272"/>
            <ac:spMk id="8" creationId="{3E76FF11-D375-A840-9C9B-7870B1A502AC}"/>
          </ac:spMkLst>
        </pc:spChg>
        <pc:spChg chg="mod">
          <ac:chgData name="Tiago Miguel Cavaleiro Rodrigues" userId="1e5768bd-add5-443b-a68b-caa4d4568e35" providerId="ADAL" clId="{200C815F-D2D6-CE4E-88CC-AE3B445DB82E}" dt="2020-06-26T17:38:56.453" v="647" actId="1076"/>
          <ac:spMkLst>
            <pc:docMk/>
            <pc:sldMk cId="1126880738" sldId="272"/>
            <ac:spMk id="9" creationId="{23F7110E-B179-AE48-93DF-91797CAC2DBE}"/>
          </ac:spMkLst>
        </pc:spChg>
        <pc:spChg chg="mod">
          <ac:chgData name="Tiago Miguel Cavaleiro Rodrigues" userId="1e5768bd-add5-443b-a68b-caa4d4568e35" providerId="ADAL" clId="{200C815F-D2D6-CE4E-88CC-AE3B445DB82E}" dt="2020-06-25T15:57:13.139" v="401" actId="1076"/>
          <ac:spMkLst>
            <pc:docMk/>
            <pc:sldMk cId="1126880738" sldId="272"/>
            <ac:spMk id="11" creationId="{345EB0F5-DA22-0D46-B26B-148FB24DDD2F}"/>
          </ac:spMkLst>
        </pc:spChg>
        <pc:spChg chg="mod">
          <ac:chgData name="Tiago Miguel Cavaleiro Rodrigues" userId="1e5768bd-add5-443b-a68b-caa4d4568e35" providerId="ADAL" clId="{200C815F-D2D6-CE4E-88CC-AE3B445DB82E}" dt="2020-06-25T15:56:57.797" v="394" actId="20577"/>
          <ac:spMkLst>
            <pc:docMk/>
            <pc:sldMk cId="1126880738" sldId="272"/>
            <ac:spMk id="12" creationId="{35FF35C7-9FB7-1E4F-891E-606CF52F9A9F}"/>
          </ac:spMkLst>
        </pc:spChg>
        <pc:spChg chg="mod">
          <ac:chgData name="Tiago Miguel Cavaleiro Rodrigues" userId="1e5768bd-add5-443b-a68b-caa4d4568e35" providerId="ADAL" clId="{200C815F-D2D6-CE4E-88CC-AE3B445DB82E}" dt="2020-06-25T15:56:50.199" v="376" actId="20578"/>
          <ac:spMkLst>
            <pc:docMk/>
            <pc:sldMk cId="1126880738" sldId="272"/>
            <ac:spMk id="13" creationId="{8020D84F-F24E-0E42-AC01-7A6628A101C2}"/>
          </ac:spMkLst>
        </pc:spChg>
        <pc:spChg chg="mod">
          <ac:chgData name="Tiago Miguel Cavaleiro Rodrigues" userId="1e5768bd-add5-443b-a68b-caa4d4568e35" providerId="ADAL" clId="{200C815F-D2D6-CE4E-88CC-AE3B445DB82E}" dt="2020-06-25T15:56:50.199" v="376" actId="20578"/>
          <ac:spMkLst>
            <pc:docMk/>
            <pc:sldMk cId="1126880738" sldId="272"/>
            <ac:spMk id="14" creationId="{4E80E721-AB72-394E-AAC7-50A2FBC4F78F}"/>
          </ac:spMkLst>
        </pc:spChg>
        <pc:spChg chg="mod">
          <ac:chgData name="Tiago Miguel Cavaleiro Rodrigues" userId="1e5768bd-add5-443b-a68b-caa4d4568e35" providerId="ADAL" clId="{200C815F-D2D6-CE4E-88CC-AE3B445DB82E}" dt="2020-06-26T17:39:19.782" v="652" actId="14100"/>
          <ac:spMkLst>
            <pc:docMk/>
            <pc:sldMk cId="1126880738" sldId="272"/>
            <ac:spMk id="16" creationId="{CECE15F0-90F8-B745-B710-823792F1B8A7}"/>
          </ac:spMkLst>
        </pc:spChg>
        <pc:spChg chg="mod">
          <ac:chgData name="Tiago Miguel Cavaleiro Rodrigues" userId="1e5768bd-add5-443b-a68b-caa4d4568e35" providerId="ADAL" clId="{200C815F-D2D6-CE4E-88CC-AE3B445DB82E}" dt="2020-06-26T17:39:40.417" v="657" actId="1076"/>
          <ac:spMkLst>
            <pc:docMk/>
            <pc:sldMk cId="1126880738" sldId="272"/>
            <ac:spMk id="17" creationId="{D7558C8E-635F-2A4E-B068-4BB5EF853A37}"/>
          </ac:spMkLst>
        </pc:spChg>
        <pc:spChg chg="mod">
          <ac:chgData name="Tiago Miguel Cavaleiro Rodrigues" userId="1e5768bd-add5-443b-a68b-caa4d4568e35" providerId="ADAL" clId="{200C815F-D2D6-CE4E-88CC-AE3B445DB82E}" dt="2020-06-26T17:39:15.611" v="651" actId="14100"/>
          <ac:spMkLst>
            <pc:docMk/>
            <pc:sldMk cId="1126880738" sldId="272"/>
            <ac:spMk id="18" creationId="{982C735D-C4AF-2D45-910F-237A21835C6F}"/>
          </ac:spMkLst>
        </pc:spChg>
        <pc:spChg chg="mod">
          <ac:chgData name="Tiago Miguel Cavaleiro Rodrigues" userId="1e5768bd-add5-443b-a68b-caa4d4568e35" providerId="ADAL" clId="{200C815F-D2D6-CE4E-88CC-AE3B445DB82E}" dt="2020-06-26T17:39:34.897" v="656" actId="1076"/>
          <ac:spMkLst>
            <pc:docMk/>
            <pc:sldMk cId="1126880738" sldId="272"/>
            <ac:spMk id="19" creationId="{BC40E324-3259-B14B-8DD8-03080E111776}"/>
          </ac:spMkLst>
        </pc:spChg>
        <pc:spChg chg="add del mod">
          <ac:chgData name="Tiago Miguel Cavaleiro Rodrigues" userId="1e5768bd-add5-443b-a68b-caa4d4568e35" providerId="ADAL" clId="{200C815F-D2D6-CE4E-88CC-AE3B445DB82E}" dt="2020-06-25T16:00:12.664" v="466" actId="478"/>
          <ac:spMkLst>
            <pc:docMk/>
            <pc:sldMk cId="1126880738" sldId="272"/>
            <ac:spMk id="32" creationId="{07630D83-D6A9-FC49-B2D3-E180DB01D7EC}"/>
          </ac:spMkLst>
        </pc:spChg>
        <pc:spChg chg="add mod">
          <ac:chgData name="Tiago Miguel Cavaleiro Rodrigues" userId="1e5768bd-add5-443b-a68b-caa4d4568e35" providerId="ADAL" clId="{200C815F-D2D6-CE4E-88CC-AE3B445DB82E}" dt="2020-06-26T17:44:06.183" v="736" actId="1076"/>
          <ac:spMkLst>
            <pc:docMk/>
            <pc:sldMk cId="1126880738" sldId="272"/>
            <ac:spMk id="33" creationId="{0F617EAC-D9B5-214A-82FF-AD0B1A563514}"/>
          </ac:spMkLst>
        </pc:spChg>
        <pc:spChg chg="add mod">
          <ac:chgData name="Tiago Miguel Cavaleiro Rodrigues" userId="1e5768bd-add5-443b-a68b-caa4d4568e35" providerId="ADAL" clId="{200C815F-D2D6-CE4E-88CC-AE3B445DB82E}" dt="2020-06-26T17:45:43.108" v="746" actId="20577"/>
          <ac:spMkLst>
            <pc:docMk/>
            <pc:sldMk cId="1126880738" sldId="272"/>
            <ac:spMk id="34" creationId="{C6EB8298-A757-224A-9C46-D8B68D32FE0C}"/>
          </ac:spMkLst>
        </pc:spChg>
        <pc:spChg chg="add mod">
          <ac:chgData name="Tiago Miguel Cavaleiro Rodrigues" userId="1e5768bd-add5-443b-a68b-caa4d4568e35" providerId="ADAL" clId="{200C815F-D2D6-CE4E-88CC-AE3B445DB82E}" dt="2020-06-26T17:43:49.447" v="734" actId="1076"/>
          <ac:spMkLst>
            <pc:docMk/>
            <pc:sldMk cId="1126880738" sldId="272"/>
            <ac:spMk id="40" creationId="{3E34C8C8-F276-4044-B2E3-4A218B6C827A}"/>
          </ac:spMkLst>
        </pc:spChg>
        <pc:spChg chg="add del">
          <ac:chgData name="Tiago Miguel Cavaleiro Rodrigues" userId="1e5768bd-add5-443b-a68b-caa4d4568e35" providerId="ADAL" clId="{200C815F-D2D6-CE4E-88CC-AE3B445DB82E}" dt="2020-06-26T17:40:25.155" v="663" actId="478"/>
          <ac:spMkLst>
            <pc:docMk/>
            <pc:sldMk cId="1126880738" sldId="272"/>
            <ac:spMk id="41" creationId="{4A821F19-CBEC-6A43-83FC-FC59464032CD}"/>
          </ac:spMkLst>
        </pc:spChg>
        <pc:spChg chg="add del mod">
          <ac:chgData name="Tiago Miguel Cavaleiro Rodrigues" userId="1e5768bd-add5-443b-a68b-caa4d4568e35" providerId="ADAL" clId="{200C815F-D2D6-CE4E-88CC-AE3B445DB82E}" dt="2020-06-26T17:45:02.455" v="740" actId="478"/>
          <ac:spMkLst>
            <pc:docMk/>
            <pc:sldMk cId="1126880738" sldId="272"/>
            <ac:spMk id="42" creationId="{D5D36EAC-CBC2-7242-A90D-A58150E106C2}"/>
          </ac:spMkLst>
        </pc:spChg>
        <pc:spChg chg="add del mod">
          <ac:chgData name="Tiago Miguel Cavaleiro Rodrigues" userId="1e5768bd-add5-443b-a68b-caa4d4568e35" providerId="ADAL" clId="{200C815F-D2D6-CE4E-88CC-AE3B445DB82E}" dt="2020-06-26T17:48:13.374" v="763" actId="478"/>
          <ac:spMkLst>
            <pc:docMk/>
            <pc:sldMk cId="1126880738" sldId="272"/>
            <ac:spMk id="44" creationId="{21F9A1FB-5DA7-4444-AC51-699CD46CF355}"/>
          </ac:spMkLst>
        </pc:spChg>
        <pc:spChg chg="add mod">
          <ac:chgData name="Tiago Miguel Cavaleiro Rodrigues" userId="1e5768bd-add5-443b-a68b-caa4d4568e35" providerId="ADAL" clId="{200C815F-D2D6-CE4E-88CC-AE3B445DB82E}" dt="2020-06-26T17:53:16.230" v="803" actId="164"/>
          <ac:spMkLst>
            <pc:docMk/>
            <pc:sldMk cId="1126880738" sldId="272"/>
            <ac:spMk id="45" creationId="{0B705586-CF25-9F4A-BBEA-2FFFADA7244A}"/>
          </ac:spMkLst>
        </pc:spChg>
        <pc:spChg chg="add mod">
          <ac:chgData name="Tiago Miguel Cavaleiro Rodrigues" userId="1e5768bd-add5-443b-a68b-caa4d4568e35" providerId="ADAL" clId="{200C815F-D2D6-CE4E-88CC-AE3B445DB82E}" dt="2020-06-26T17:53:16.230" v="803" actId="164"/>
          <ac:spMkLst>
            <pc:docMk/>
            <pc:sldMk cId="1126880738" sldId="272"/>
            <ac:spMk id="46" creationId="{F82C8949-EDAC-EE47-8805-42133A16094D}"/>
          </ac:spMkLst>
        </pc:spChg>
        <pc:grpChg chg="add mod">
          <ac:chgData name="Tiago Miguel Cavaleiro Rodrigues" userId="1e5768bd-add5-443b-a68b-caa4d4568e35" providerId="ADAL" clId="{200C815F-D2D6-CE4E-88CC-AE3B445DB82E}" dt="2020-06-26T17:39:49.779" v="659" actId="14100"/>
          <ac:grpSpMkLst>
            <pc:docMk/>
            <pc:sldMk cId="1126880738" sldId="272"/>
            <ac:grpSpMk id="5" creationId="{E81BD9CC-3999-B441-8E35-868B37BADEE6}"/>
          </ac:grpSpMkLst>
        </pc:grpChg>
        <pc:grpChg chg="add mod">
          <ac:chgData name="Tiago Miguel Cavaleiro Rodrigues" userId="1e5768bd-add5-443b-a68b-caa4d4568e35" providerId="ADAL" clId="{200C815F-D2D6-CE4E-88CC-AE3B445DB82E}" dt="2020-06-25T15:57:14.758" v="402" actId="1076"/>
          <ac:grpSpMkLst>
            <pc:docMk/>
            <pc:sldMk cId="1126880738" sldId="272"/>
            <ac:grpSpMk id="10" creationId="{90A7A39D-2582-B648-9F78-09866E17DD7C}"/>
          </ac:grpSpMkLst>
        </pc:grpChg>
        <pc:grpChg chg="add mod">
          <ac:chgData name="Tiago Miguel Cavaleiro Rodrigues" userId="1e5768bd-add5-443b-a68b-caa4d4568e35" providerId="ADAL" clId="{200C815F-D2D6-CE4E-88CC-AE3B445DB82E}" dt="2020-06-26T17:43:55.489" v="735" actId="1076"/>
          <ac:grpSpMkLst>
            <pc:docMk/>
            <pc:sldMk cId="1126880738" sldId="272"/>
            <ac:grpSpMk id="15" creationId="{3C0D4C5B-8954-9446-B3B7-D7DAA5AF31B0}"/>
          </ac:grpSpMkLst>
        </pc:grpChg>
        <pc:grpChg chg="add mod">
          <ac:chgData name="Tiago Miguel Cavaleiro Rodrigues" userId="1e5768bd-add5-443b-a68b-caa4d4568e35" providerId="ADAL" clId="{200C815F-D2D6-CE4E-88CC-AE3B445DB82E}" dt="2020-06-26T17:55:42.721" v="811" actId="14100"/>
          <ac:grpSpMkLst>
            <pc:docMk/>
            <pc:sldMk cId="1126880738" sldId="272"/>
            <ac:grpSpMk id="47" creationId="{55F7A8E3-B278-B648-B212-861DE4DC4FF0}"/>
          </ac:grpSpMkLst>
        </pc:grpChg>
        <pc:picChg chg="add mod">
          <ac:chgData name="Tiago Miguel Cavaleiro Rodrigues" userId="1e5768bd-add5-443b-a68b-caa4d4568e35" providerId="ADAL" clId="{200C815F-D2D6-CE4E-88CC-AE3B445DB82E}" dt="2020-06-26T17:53:16.230" v="803" actId="164"/>
          <ac:picMkLst>
            <pc:docMk/>
            <pc:sldMk cId="1126880738" sldId="272"/>
            <ac:picMk id="4" creationId="{828E2AB3-D214-AE48-B8BC-17EB99799A52}"/>
          </ac:picMkLst>
        </pc:picChg>
        <pc:picChg chg="add del mod">
          <ac:chgData name="Tiago Miguel Cavaleiro Rodrigues" userId="1e5768bd-add5-443b-a68b-caa4d4568e35" providerId="ADAL" clId="{200C815F-D2D6-CE4E-88CC-AE3B445DB82E}" dt="2020-06-26T17:46:46.630" v="750" actId="478"/>
          <ac:picMkLst>
            <pc:docMk/>
            <pc:sldMk cId="1126880738" sldId="272"/>
            <ac:picMk id="43" creationId="{1FA689CF-3789-8340-AE0A-9558940514AC}"/>
          </ac:picMkLst>
        </pc:picChg>
        <pc:cxnChg chg="add mod">
          <ac:chgData name="Tiago Miguel Cavaleiro Rodrigues" userId="1e5768bd-add5-443b-a68b-caa4d4568e35" providerId="ADAL" clId="{200C815F-D2D6-CE4E-88CC-AE3B445DB82E}" dt="2020-06-26T17:43:55.489" v="735" actId="1076"/>
          <ac:cxnSpMkLst>
            <pc:docMk/>
            <pc:sldMk cId="1126880738" sldId="272"/>
            <ac:cxnSpMk id="21" creationId="{565974BA-CD6C-C54C-A7CA-BB5ACC88D3DF}"/>
          </ac:cxnSpMkLst>
        </pc:cxnChg>
        <pc:cxnChg chg="add mod">
          <ac:chgData name="Tiago Miguel Cavaleiro Rodrigues" userId="1e5768bd-add5-443b-a68b-caa4d4568e35" providerId="ADAL" clId="{200C815F-D2D6-CE4E-88CC-AE3B445DB82E}" dt="2020-06-26T17:43:55.489" v="735" actId="1076"/>
          <ac:cxnSpMkLst>
            <pc:docMk/>
            <pc:sldMk cId="1126880738" sldId="272"/>
            <ac:cxnSpMk id="22" creationId="{94267616-6C4A-B341-97E9-781BD08A1342}"/>
          </ac:cxnSpMkLst>
        </pc:cxnChg>
        <pc:cxnChg chg="add mod">
          <ac:chgData name="Tiago Miguel Cavaleiro Rodrigues" userId="1e5768bd-add5-443b-a68b-caa4d4568e35" providerId="ADAL" clId="{200C815F-D2D6-CE4E-88CC-AE3B445DB82E}" dt="2020-06-26T17:39:49.779" v="659" actId="14100"/>
          <ac:cxnSpMkLst>
            <pc:docMk/>
            <pc:sldMk cId="1126880738" sldId="272"/>
            <ac:cxnSpMk id="25" creationId="{25C0FC8C-DB15-274A-B645-AFEF2C5D23FC}"/>
          </ac:cxnSpMkLst>
        </pc:cxnChg>
      </pc:sldChg>
      <pc:sldChg chg="add del">
        <pc:chgData name="Tiago Miguel Cavaleiro Rodrigues" userId="1e5768bd-add5-443b-a68b-caa4d4568e35" providerId="ADAL" clId="{200C815F-D2D6-CE4E-88CC-AE3B445DB82E}" dt="2020-06-25T12:54:28.912" v="292" actId="2696"/>
        <pc:sldMkLst>
          <pc:docMk/>
          <pc:sldMk cId="2138924084" sldId="272"/>
        </pc:sldMkLst>
      </pc:sldChg>
      <pc:sldChg chg="del">
        <pc:chgData name="Tiago Miguel Cavaleiro Rodrigues" userId="1e5768bd-add5-443b-a68b-caa4d4568e35" providerId="ADAL" clId="{200C815F-D2D6-CE4E-88CC-AE3B445DB82E}" dt="2020-06-01T18:48:05.879" v="0" actId="2696"/>
        <pc:sldMkLst>
          <pc:docMk/>
          <pc:sldMk cId="3687716506" sldId="272"/>
        </pc:sldMkLst>
      </pc:sldChg>
      <pc:sldChg chg="addSp delSp modSp add">
        <pc:chgData name="Tiago Miguel Cavaleiro Rodrigues" userId="1e5768bd-add5-443b-a68b-caa4d4568e35" providerId="ADAL" clId="{200C815F-D2D6-CE4E-88CC-AE3B445DB82E}" dt="2020-06-27T11:47:22.301" v="977" actId="1076"/>
        <pc:sldMkLst>
          <pc:docMk/>
          <pc:sldMk cId="2195156243" sldId="273"/>
        </pc:sldMkLst>
        <pc:spChg chg="del">
          <ac:chgData name="Tiago Miguel Cavaleiro Rodrigues" userId="1e5768bd-add5-443b-a68b-caa4d4568e35" providerId="ADAL" clId="{200C815F-D2D6-CE4E-88CC-AE3B445DB82E}" dt="2020-06-27T11:42:34.230" v="892" actId="478"/>
          <ac:spMkLst>
            <pc:docMk/>
            <pc:sldMk cId="2195156243" sldId="273"/>
            <ac:spMk id="2" creationId="{A626FDF2-D507-6C42-AA2C-16212C7825C7}"/>
          </ac:spMkLst>
        </pc:spChg>
        <pc:spChg chg="del">
          <ac:chgData name="Tiago Miguel Cavaleiro Rodrigues" userId="1e5768bd-add5-443b-a68b-caa4d4568e35" providerId="ADAL" clId="{200C815F-D2D6-CE4E-88CC-AE3B445DB82E}" dt="2020-06-27T11:42:33.277" v="891" actId="478"/>
          <ac:spMkLst>
            <pc:docMk/>
            <pc:sldMk cId="2195156243" sldId="273"/>
            <ac:spMk id="3" creationId="{EA59CEEA-45DA-D649-A4DB-4A5A7F955C7A}"/>
          </ac:spMkLst>
        </pc:spChg>
        <pc:spChg chg="add mod">
          <ac:chgData name="Tiago Miguel Cavaleiro Rodrigues" userId="1e5768bd-add5-443b-a68b-caa4d4568e35" providerId="ADAL" clId="{200C815F-D2D6-CE4E-88CC-AE3B445DB82E}" dt="2020-06-27T11:46:33.097" v="973" actId="164"/>
          <ac:spMkLst>
            <pc:docMk/>
            <pc:sldMk cId="2195156243" sldId="273"/>
            <ac:spMk id="8" creationId="{E026B84D-D416-A140-884C-7B9C3C70D81A}"/>
          </ac:spMkLst>
        </pc:spChg>
        <pc:spChg chg="add mod">
          <ac:chgData name="Tiago Miguel Cavaleiro Rodrigues" userId="1e5768bd-add5-443b-a68b-caa4d4568e35" providerId="ADAL" clId="{200C815F-D2D6-CE4E-88CC-AE3B445DB82E}" dt="2020-06-27T11:46:33.097" v="973" actId="164"/>
          <ac:spMkLst>
            <pc:docMk/>
            <pc:sldMk cId="2195156243" sldId="273"/>
            <ac:spMk id="9" creationId="{0C79A812-3839-C141-86B6-34AB3BD36A77}"/>
          </ac:spMkLst>
        </pc:spChg>
        <pc:spChg chg="add mod">
          <ac:chgData name="Tiago Miguel Cavaleiro Rodrigues" userId="1e5768bd-add5-443b-a68b-caa4d4568e35" providerId="ADAL" clId="{200C815F-D2D6-CE4E-88CC-AE3B445DB82E}" dt="2020-06-27T11:46:36.735" v="974" actId="164"/>
          <ac:spMkLst>
            <pc:docMk/>
            <pc:sldMk cId="2195156243" sldId="273"/>
            <ac:spMk id="10" creationId="{0E7A17D9-CE85-264C-8E86-90FDD11C1CEF}"/>
          </ac:spMkLst>
        </pc:spChg>
        <pc:spChg chg="add mod">
          <ac:chgData name="Tiago Miguel Cavaleiro Rodrigues" userId="1e5768bd-add5-443b-a68b-caa4d4568e35" providerId="ADAL" clId="{200C815F-D2D6-CE4E-88CC-AE3B445DB82E}" dt="2020-06-27T11:46:36.735" v="974" actId="164"/>
          <ac:spMkLst>
            <pc:docMk/>
            <pc:sldMk cId="2195156243" sldId="273"/>
            <ac:spMk id="11" creationId="{60A69C8A-8276-DF4A-98FF-09025A494206}"/>
          </ac:spMkLst>
        </pc:spChg>
        <pc:grpChg chg="add mod">
          <ac:chgData name="Tiago Miguel Cavaleiro Rodrigues" userId="1e5768bd-add5-443b-a68b-caa4d4568e35" providerId="ADAL" clId="{200C815F-D2D6-CE4E-88CC-AE3B445DB82E}" dt="2020-06-27T11:47:22.301" v="977" actId="1076"/>
          <ac:grpSpMkLst>
            <pc:docMk/>
            <pc:sldMk cId="2195156243" sldId="273"/>
            <ac:grpSpMk id="12" creationId="{E19B1476-AF2A-8849-A00C-F76FD90A4C76}"/>
          </ac:grpSpMkLst>
        </pc:grpChg>
        <pc:grpChg chg="add mod">
          <ac:chgData name="Tiago Miguel Cavaleiro Rodrigues" userId="1e5768bd-add5-443b-a68b-caa4d4568e35" providerId="ADAL" clId="{200C815F-D2D6-CE4E-88CC-AE3B445DB82E}" dt="2020-06-27T11:47:16.378" v="976" actId="1076"/>
          <ac:grpSpMkLst>
            <pc:docMk/>
            <pc:sldMk cId="2195156243" sldId="273"/>
            <ac:grpSpMk id="13" creationId="{37690AB3-97EB-0846-846E-E3EC62A60218}"/>
          </ac:grpSpMkLst>
        </pc:grpChg>
        <pc:picChg chg="add mod modCrop">
          <ac:chgData name="Tiago Miguel Cavaleiro Rodrigues" userId="1e5768bd-add5-443b-a68b-caa4d4568e35" providerId="ADAL" clId="{200C815F-D2D6-CE4E-88CC-AE3B445DB82E}" dt="2020-06-27T11:46:36.735" v="974" actId="164"/>
          <ac:picMkLst>
            <pc:docMk/>
            <pc:sldMk cId="2195156243" sldId="273"/>
            <ac:picMk id="4" creationId="{5C2301E9-7D6E-AA4A-A6D4-66E9709BFA4F}"/>
          </ac:picMkLst>
        </pc:picChg>
        <pc:picChg chg="add mod modCrop">
          <ac:chgData name="Tiago Miguel Cavaleiro Rodrigues" userId="1e5768bd-add5-443b-a68b-caa4d4568e35" providerId="ADAL" clId="{200C815F-D2D6-CE4E-88CC-AE3B445DB82E}" dt="2020-06-27T11:46:33.097" v="973" actId="164"/>
          <ac:picMkLst>
            <pc:docMk/>
            <pc:sldMk cId="2195156243" sldId="273"/>
            <ac:picMk id="5" creationId="{64245798-3C2C-C849-9BD1-E6BF29ED63AC}"/>
          </ac:picMkLst>
        </pc:picChg>
        <pc:picChg chg="add mod modCrop">
          <ac:chgData name="Tiago Miguel Cavaleiro Rodrigues" userId="1e5768bd-add5-443b-a68b-caa4d4568e35" providerId="ADAL" clId="{200C815F-D2D6-CE4E-88CC-AE3B445DB82E}" dt="2020-06-27T11:44:49.733" v="938" actId="1076"/>
          <ac:picMkLst>
            <pc:docMk/>
            <pc:sldMk cId="2195156243" sldId="273"/>
            <ac:picMk id="6" creationId="{B96FEB58-BB09-1A46-AF1A-94AE3059335E}"/>
          </ac:picMkLst>
        </pc:picChg>
        <pc:picChg chg="add mod modCrop">
          <ac:chgData name="Tiago Miguel Cavaleiro Rodrigues" userId="1e5768bd-add5-443b-a68b-caa4d4568e35" providerId="ADAL" clId="{200C815F-D2D6-CE4E-88CC-AE3B445DB82E}" dt="2020-06-27T11:44:46.754" v="937" actId="1076"/>
          <ac:picMkLst>
            <pc:docMk/>
            <pc:sldMk cId="2195156243" sldId="273"/>
            <ac:picMk id="7" creationId="{BBA10D78-0E70-0249-BDEF-E74AF818924C}"/>
          </ac:picMkLst>
        </pc:picChg>
      </pc:sldChg>
      <pc:sldChg chg="addSp delSp modSp add">
        <pc:chgData name="Tiago Miguel Cavaleiro Rodrigues" userId="1e5768bd-add5-443b-a68b-caa4d4568e35" providerId="ADAL" clId="{200C815F-D2D6-CE4E-88CC-AE3B445DB82E}" dt="2020-07-19T17:28:02.984" v="1107" actId="1076"/>
        <pc:sldMkLst>
          <pc:docMk/>
          <pc:sldMk cId="3582325905" sldId="274"/>
        </pc:sldMkLst>
        <pc:spChg chg="del">
          <ac:chgData name="Tiago Miguel Cavaleiro Rodrigues" userId="1e5768bd-add5-443b-a68b-caa4d4568e35" providerId="ADAL" clId="{200C815F-D2D6-CE4E-88CC-AE3B445DB82E}" dt="2020-07-06T21:06:07.778" v="980" actId="478"/>
          <ac:spMkLst>
            <pc:docMk/>
            <pc:sldMk cId="3582325905" sldId="274"/>
            <ac:spMk id="2" creationId="{55D16AA7-76F2-DE48-988B-3FC45E001D4C}"/>
          </ac:spMkLst>
        </pc:spChg>
        <pc:spChg chg="del">
          <ac:chgData name="Tiago Miguel Cavaleiro Rodrigues" userId="1e5768bd-add5-443b-a68b-caa4d4568e35" providerId="ADAL" clId="{200C815F-D2D6-CE4E-88CC-AE3B445DB82E}" dt="2020-07-06T21:06:06.802" v="979" actId="478"/>
          <ac:spMkLst>
            <pc:docMk/>
            <pc:sldMk cId="3582325905" sldId="274"/>
            <ac:spMk id="3" creationId="{EA13A981-EE02-404A-B228-6A972CADC18A}"/>
          </ac:spMkLst>
        </pc:spChg>
        <pc:spChg chg="mod">
          <ac:chgData name="Tiago Miguel Cavaleiro Rodrigues" userId="1e5768bd-add5-443b-a68b-caa4d4568e35" providerId="ADAL" clId="{200C815F-D2D6-CE4E-88CC-AE3B445DB82E}" dt="2020-07-06T21:06:08.767" v="981"/>
          <ac:spMkLst>
            <pc:docMk/>
            <pc:sldMk cId="3582325905" sldId="274"/>
            <ac:spMk id="8" creationId="{E4FA3AAD-6E73-4F45-AC93-0FECD565609A}"/>
          </ac:spMkLst>
        </pc:spChg>
        <pc:spChg chg="mod">
          <ac:chgData name="Tiago Miguel Cavaleiro Rodrigues" userId="1e5768bd-add5-443b-a68b-caa4d4568e35" providerId="ADAL" clId="{200C815F-D2D6-CE4E-88CC-AE3B445DB82E}" dt="2020-07-06T21:06:08.767" v="981"/>
          <ac:spMkLst>
            <pc:docMk/>
            <pc:sldMk cId="3582325905" sldId="274"/>
            <ac:spMk id="9" creationId="{D79477AD-557F-E743-BF70-4831A35F6E6C}"/>
          </ac:spMkLst>
        </pc:spChg>
        <pc:spChg chg="mod">
          <ac:chgData name="Tiago Miguel Cavaleiro Rodrigues" userId="1e5768bd-add5-443b-a68b-caa4d4568e35" providerId="ADAL" clId="{200C815F-D2D6-CE4E-88CC-AE3B445DB82E}" dt="2020-07-06T21:06:08.767" v="981"/>
          <ac:spMkLst>
            <pc:docMk/>
            <pc:sldMk cId="3582325905" sldId="274"/>
            <ac:spMk id="10" creationId="{0B6E2C1E-42BC-2847-AFEC-C7EF0710933A}"/>
          </ac:spMkLst>
        </pc:spChg>
        <pc:spChg chg="mod">
          <ac:chgData name="Tiago Miguel Cavaleiro Rodrigues" userId="1e5768bd-add5-443b-a68b-caa4d4568e35" providerId="ADAL" clId="{200C815F-D2D6-CE4E-88CC-AE3B445DB82E}" dt="2020-07-06T21:06:08.767" v="981"/>
          <ac:spMkLst>
            <pc:docMk/>
            <pc:sldMk cId="3582325905" sldId="274"/>
            <ac:spMk id="15" creationId="{B8FC847D-A4C2-7B4A-947E-CBB7B777BCAF}"/>
          </ac:spMkLst>
        </pc:spChg>
        <pc:spChg chg="mod">
          <ac:chgData name="Tiago Miguel Cavaleiro Rodrigues" userId="1e5768bd-add5-443b-a68b-caa4d4568e35" providerId="ADAL" clId="{200C815F-D2D6-CE4E-88CC-AE3B445DB82E}" dt="2020-07-06T21:06:08.767" v="981"/>
          <ac:spMkLst>
            <pc:docMk/>
            <pc:sldMk cId="3582325905" sldId="274"/>
            <ac:spMk id="16" creationId="{7E0E335B-A14F-B342-B32D-01B52CED7BD6}"/>
          </ac:spMkLst>
        </pc:spChg>
        <pc:spChg chg="add mod">
          <ac:chgData name="Tiago Miguel Cavaleiro Rodrigues" userId="1e5768bd-add5-443b-a68b-caa4d4568e35" providerId="ADAL" clId="{200C815F-D2D6-CE4E-88CC-AE3B445DB82E}" dt="2020-07-19T17:25:06.596" v="1046" actId="164"/>
          <ac:spMkLst>
            <pc:docMk/>
            <pc:sldMk cId="3582325905" sldId="274"/>
            <ac:spMk id="17" creationId="{47030DE0-F353-7842-858A-42E913447FC4}"/>
          </ac:spMkLst>
        </pc:spChg>
        <pc:spChg chg="add mod">
          <ac:chgData name="Tiago Miguel Cavaleiro Rodrigues" userId="1e5768bd-add5-443b-a68b-caa4d4568e35" providerId="ADAL" clId="{200C815F-D2D6-CE4E-88CC-AE3B445DB82E}" dt="2020-07-19T17:25:06.596" v="1046" actId="164"/>
          <ac:spMkLst>
            <pc:docMk/>
            <pc:sldMk cId="3582325905" sldId="274"/>
            <ac:spMk id="18" creationId="{224E47A4-A89E-5441-8256-54A5C0EE0CAE}"/>
          </ac:spMkLst>
        </pc:spChg>
        <pc:spChg chg="add mod">
          <ac:chgData name="Tiago Miguel Cavaleiro Rodrigues" userId="1e5768bd-add5-443b-a68b-caa4d4568e35" providerId="ADAL" clId="{200C815F-D2D6-CE4E-88CC-AE3B445DB82E}" dt="2020-07-19T17:25:06.596" v="1046" actId="164"/>
          <ac:spMkLst>
            <pc:docMk/>
            <pc:sldMk cId="3582325905" sldId="274"/>
            <ac:spMk id="19" creationId="{C6D081C3-7AD2-5045-B846-7F45D36A3E49}"/>
          </ac:spMkLst>
        </pc:spChg>
        <pc:spChg chg="add mod">
          <ac:chgData name="Tiago Miguel Cavaleiro Rodrigues" userId="1e5768bd-add5-443b-a68b-caa4d4568e35" providerId="ADAL" clId="{200C815F-D2D6-CE4E-88CC-AE3B445DB82E}" dt="2020-07-19T17:25:06.596" v="1046" actId="164"/>
          <ac:spMkLst>
            <pc:docMk/>
            <pc:sldMk cId="3582325905" sldId="274"/>
            <ac:spMk id="20" creationId="{AA09D9C2-3690-5F44-85C5-A66F3D2F99CE}"/>
          </ac:spMkLst>
        </pc:spChg>
        <pc:spChg chg="add mod">
          <ac:chgData name="Tiago Miguel Cavaleiro Rodrigues" userId="1e5768bd-add5-443b-a68b-caa4d4568e35" providerId="ADAL" clId="{200C815F-D2D6-CE4E-88CC-AE3B445DB82E}" dt="2020-07-19T17:25:06.596" v="1046" actId="164"/>
          <ac:spMkLst>
            <pc:docMk/>
            <pc:sldMk cId="3582325905" sldId="274"/>
            <ac:spMk id="21" creationId="{D902303F-5D93-3547-8DED-7DC7C5AA52CC}"/>
          </ac:spMkLst>
        </pc:spChg>
        <pc:spChg chg="add del mod">
          <ac:chgData name="Tiago Miguel Cavaleiro Rodrigues" userId="1e5768bd-add5-443b-a68b-caa4d4568e35" providerId="ADAL" clId="{200C815F-D2D6-CE4E-88CC-AE3B445DB82E}" dt="2020-07-19T17:28:02.984" v="1107" actId="1076"/>
          <ac:spMkLst>
            <pc:docMk/>
            <pc:sldMk cId="3582325905" sldId="274"/>
            <ac:spMk id="24" creationId="{E1E89DB4-2A97-B840-B32A-B64AE8EEC61A}"/>
          </ac:spMkLst>
        </pc:spChg>
        <pc:spChg chg="del mod">
          <ac:chgData name="Tiago Miguel Cavaleiro Rodrigues" userId="1e5768bd-add5-443b-a68b-caa4d4568e35" providerId="ADAL" clId="{200C815F-D2D6-CE4E-88CC-AE3B445DB82E}" dt="2020-07-19T17:25:23.492" v="1058" actId="478"/>
          <ac:spMkLst>
            <pc:docMk/>
            <pc:sldMk cId="3582325905" sldId="274"/>
            <ac:spMk id="25" creationId="{72A112EF-5BAA-1B47-88BE-D4B3B0E3F7E6}"/>
          </ac:spMkLst>
        </pc:spChg>
        <pc:spChg chg="del mod">
          <ac:chgData name="Tiago Miguel Cavaleiro Rodrigues" userId="1e5768bd-add5-443b-a68b-caa4d4568e35" providerId="ADAL" clId="{200C815F-D2D6-CE4E-88CC-AE3B445DB82E}" dt="2020-07-19T17:26:43.731" v="1070" actId="478"/>
          <ac:spMkLst>
            <pc:docMk/>
            <pc:sldMk cId="3582325905" sldId="274"/>
            <ac:spMk id="26" creationId="{40B1946D-9485-6E47-AE91-2704F3EE4F4C}"/>
          </ac:spMkLst>
        </pc:spChg>
        <pc:spChg chg="del mod">
          <ac:chgData name="Tiago Miguel Cavaleiro Rodrigues" userId="1e5768bd-add5-443b-a68b-caa4d4568e35" providerId="ADAL" clId="{200C815F-D2D6-CE4E-88CC-AE3B445DB82E}" dt="2020-07-19T17:25:18.711" v="1054" actId="478"/>
          <ac:spMkLst>
            <pc:docMk/>
            <pc:sldMk cId="3582325905" sldId="274"/>
            <ac:spMk id="27" creationId="{FD811B2D-CC0D-2743-A44A-432341F1CBA0}"/>
          </ac:spMkLst>
        </pc:spChg>
        <pc:spChg chg="mod">
          <ac:chgData name="Tiago Miguel Cavaleiro Rodrigues" userId="1e5768bd-add5-443b-a68b-caa4d4568e35" providerId="ADAL" clId="{200C815F-D2D6-CE4E-88CC-AE3B445DB82E}" dt="2020-07-19T17:26:28.808" v="1068" actId="1076"/>
          <ac:spMkLst>
            <pc:docMk/>
            <pc:sldMk cId="3582325905" sldId="274"/>
            <ac:spMk id="28" creationId="{9DE7BF39-87C1-7947-BFF5-E2AA9CB0B8D8}"/>
          </ac:spMkLst>
        </pc:spChg>
        <pc:spChg chg="del mod">
          <ac:chgData name="Tiago Miguel Cavaleiro Rodrigues" userId="1e5768bd-add5-443b-a68b-caa4d4568e35" providerId="ADAL" clId="{200C815F-D2D6-CE4E-88CC-AE3B445DB82E}" dt="2020-07-19T17:25:20.012" v="1055" actId="478"/>
          <ac:spMkLst>
            <pc:docMk/>
            <pc:sldMk cId="3582325905" sldId="274"/>
            <ac:spMk id="32" creationId="{A05D58BB-5407-0B4F-AC09-C8D015D2D7E4}"/>
          </ac:spMkLst>
        </pc:spChg>
        <pc:spChg chg="del mod">
          <ac:chgData name="Tiago Miguel Cavaleiro Rodrigues" userId="1e5768bd-add5-443b-a68b-caa4d4568e35" providerId="ADAL" clId="{200C815F-D2D6-CE4E-88CC-AE3B445DB82E}" dt="2020-07-19T17:25:15.895" v="1052" actId="478"/>
          <ac:spMkLst>
            <pc:docMk/>
            <pc:sldMk cId="3582325905" sldId="274"/>
            <ac:spMk id="33" creationId="{C734DE7F-A76B-4142-8B85-7D238C01B3B8}"/>
          </ac:spMkLst>
        </pc:spChg>
        <pc:spChg chg="del mod">
          <ac:chgData name="Tiago Miguel Cavaleiro Rodrigues" userId="1e5768bd-add5-443b-a68b-caa4d4568e35" providerId="ADAL" clId="{200C815F-D2D6-CE4E-88CC-AE3B445DB82E}" dt="2020-07-19T17:26:21.353" v="1066" actId="478"/>
          <ac:spMkLst>
            <pc:docMk/>
            <pc:sldMk cId="3582325905" sldId="274"/>
            <ac:spMk id="34" creationId="{A13F8457-7BE1-CC48-B6EF-F979F5D36905}"/>
          </ac:spMkLst>
        </pc:spChg>
        <pc:spChg chg="del mod">
          <ac:chgData name="Tiago Miguel Cavaleiro Rodrigues" userId="1e5768bd-add5-443b-a68b-caa4d4568e35" providerId="ADAL" clId="{200C815F-D2D6-CE4E-88CC-AE3B445DB82E}" dt="2020-07-19T17:25:14.474" v="1051" actId="478"/>
          <ac:spMkLst>
            <pc:docMk/>
            <pc:sldMk cId="3582325905" sldId="274"/>
            <ac:spMk id="39" creationId="{60D45433-01ED-A247-BB4A-17DFCE958B9F}"/>
          </ac:spMkLst>
        </pc:spChg>
        <pc:spChg chg="mod">
          <ac:chgData name="Tiago Miguel Cavaleiro Rodrigues" userId="1e5768bd-add5-443b-a68b-caa4d4568e35" providerId="ADAL" clId="{200C815F-D2D6-CE4E-88CC-AE3B445DB82E}" dt="2020-07-19T17:25:09.365" v="1047"/>
          <ac:spMkLst>
            <pc:docMk/>
            <pc:sldMk cId="3582325905" sldId="274"/>
            <ac:spMk id="40" creationId="{FD8C12D8-4544-AE44-B858-6AEFAA669B3A}"/>
          </ac:spMkLst>
        </pc:spChg>
        <pc:spChg chg="add mod">
          <ac:chgData name="Tiago Miguel Cavaleiro Rodrigues" userId="1e5768bd-add5-443b-a68b-caa4d4568e35" providerId="ADAL" clId="{200C815F-D2D6-CE4E-88CC-AE3B445DB82E}" dt="2020-07-19T17:26:40.334" v="1069" actId="2085"/>
          <ac:spMkLst>
            <pc:docMk/>
            <pc:sldMk cId="3582325905" sldId="274"/>
            <ac:spMk id="41" creationId="{66F311DF-ED64-6349-8219-5C381C5FB31B}"/>
          </ac:spMkLst>
        </pc:spChg>
        <pc:spChg chg="add mod">
          <ac:chgData name="Tiago Miguel Cavaleiro Rodrigues" userId="1e5768bd-add5-443b-a68b-caa4d4568e35" providerId="ADAL" clId="{200C815F-D2D6-CE4E-88CC-AE3B445DB82E}" dt="2020-07-19T17:26:49.575" v="1072" actId="1076"/>
          <ac:spMkLst>
            <pc:docMk/>
            <pc:sldMk cId="3582325905" sldId="274"/>
            <ac:spMk id="42" creationId="{277A093F-E380-DC4C-9964-9256A7E1911C}"/>
          </ac:spMkLst>
        </pc:spChg>
        <pc:grpChg chg="add mod">
          <ac:chgData name="Tiago Miguel Cavaleiro Rodrigues" userId="1e5768bd-add5-443b-a68b-caa4d4568e35" providerId="ADAL" clId="{200C815F-D2D6-CE4E-88CC-AE3B445DB82E}" dt="2020-07-19T17:25:11.604" v="1049" actId="1076"/>
          <ac:grpSpMkLst>
            <pc:docMk/>
            <pc:sldMk cId="3582325905" sldId="274"/>
            <ac:grpSpMk id="2" creationId="{C46DEE8E-5EAE-D645-891F-DB00779737BF}"/>
          </ac:grpSpMkLst>
        </pc:grpChg>
        <pc:grpChg chg="add mod">
          <ac:chgData name="Tiago Miguel Cavaleiro Rodrigues" userId="1e5768bd-add5-443b-a68b-caa4d4568e35" providerId="ADAL" clId="{200C815F-D2D6-CE4E-88CC-AE3B445DB82E}" dt="2020-07-19T17:25:06.596" v="1046" actId="164"/>
          <ac:grpSpMkLst>
            <pc:docMk/>
            <pc:sldMk cId="3582325905" sldId="274"/>
            <ac:grpSpMk id="4" creationId="{87C39B60-47D8-EF49-A39C-4A26A1183D1F}"/>
          </ac:grpSpMkLst>
        </pc:grpChg>
        <pc:grpChg chg="add del mod">
          <ac:chgData name="Tiago Miguel Cavaleiro Rodrigues" userId="1e5768bd-add5-443b-a68b-caa4d4568e35" providerId="ADAL" clId="{200C815F-D2D6-CE4E-88CC-AE3B445DB82E}" dt="2020-07-19T17:27:21.203" v="1075" actId="478"/>
          <ac:grpSpMkLst>
            <pc:docMk/>
            <pc:sldMk cId="3582325905" sldId="274"/>
            <ac:grpSpMk id="22" creationId="{B3459974-8E70-E340-B9CB-A92A94E6E24D}"/>
          </ac:grpSpMkLst>
        </pc:grpChg>
        <pc:grpChg chg="mod">
          <ac:chgData name="Tiago Miguel Cavaleiro Rodrigues" userId="1e5768bd-add5-443b-a68b-caa4d4568e35" providerId="ADAL" clId="{200C815F-D2D6-CE4E-88CC-AE3B445DB82E}" dt="2020-07-19T17:25:09.365" v="1047"/>
          <ac:grpSpMkLst>
            <pc:docMk/>
            <pc:sldMk cId="3582325905" sldId="274"/>
            <ac:grpSpMk id="23" creationId="{27B68109-3DDF-B64F-B0DF-B011BD78B45A}"/>
          </ac:grpSpMkLst>
        </pc:grpChg>
        <pc:picChg chg="mod">
          <ac:chgData name="Tiago Miguel Cavaleiro Rodrigues" userId="1e5768bd-add5-443b-a68b-caa4d4568e35" providerId="ADAL" clId="{200C815F-D2D6-CE4E-88CC-AE3B445DB82E}" dt="2020-07-06T21:06:08.767" v="981"/>
          <ac:picMkLst>
            <pc:docMk/>
            <pc:sldMk cId="3582325905" sldId="274"/>
            <ac:picMk id="5" creationId="{7CA189DA-3D97-4548-BD87-FECB55219727}"/>
          </ac:picMkLst>
        </pc:picChg>
        <pc:picChg chg="mod">
          <ac:chgData name="Tiago Miguel Cavaleiro Rodrigues" userId="1e5768bd-add5-443b-a68b-caa4d4568e35" providerId="ADAL" clId="{200C815F-D2D6-CE4E-88CC-AE3B445DB82E}" dt="2020-07-06T21:06:08.767" v="981"/>
          <ac:picMkLst>
            <pc:docMk/>
            <pc:sldMk cId="3582325905" sldId="274"/>
            <ac:picMk id="6" creationId="{4E3214EC-D31D-D84A-A039-7353A4F71EBD}"/>
          </ac:picMkLst>
        </pc:picChg>
        <pc:picChg chg="mod">
          <ac:chgData name="Tiago Miguel Cavaleiro Rodrigues" userId="1e5768bd-add5-443b-a68b-caa4d4568e35" providerId="ADAL" clId="{200C815F-D2D6-CE4E-88CC-AE3B445DB82E}" dt="2020-07-06T21:06:08.767" v="981"/>
          <ac:picMkLst>
            <pc:docMk/>
            <pc:sldMk cId="3582325905" sldId="274"/>
            <ac:picMk id="7" creationId="{91B2EFEB-23C4-7544-8D77-054177F4F0F2}"/>
          </ac:picMkLst>
        </pc:picChg>
        <pc:picChg chg="mod">
          <ac:chgData name="Tiago Miguel Cavaleiro Rodrigues" userId="1e5768bd-add5-443b-a68b-caa4d4568e35" providerId="ADAL" clId="{200C815F-D2D6-CE4E-88CC-AE3B445DB82E}" dt="2020-07-19T17:25:09.365" v="1047"/>
          <ac:picMkLst>
            <pc:docMk/>
            <pc:sldMk cId="3582325905" sldId="274"/>
            <ac:picMk id="29" creationId="{364EDA73-393D-0F46-869B-8D21E6EF1E0E}"/>
          </ac:picMkLst>
        </pc:picChg>
        <pc:picChg chg="mod">
          <ac:chgData name="Tiago Miguel Cavaleiro Rodrigues" userId="1e5768bd-add5-443b-a68b-caa4d4568e35" providerId="ADAL" clId="{200C815F-D2D6-CE4E-88CC-AE3B445DB82E}" dt="2020-07-19T17:25:09.365" v="1047"/>
          <ac:picMkLst>
            <pc:docMk/>
            <pc:sldMk cId="3582325905" sldId="274"/>
            <ac:picMk id="30" creationId="{DD415E65-07DC-BB40-BF63-C2C807508C9D}"/>
          </ac:picMkLst>
        </pc:picChg>
        <pc:picChg chg="mod modCrop">
          <ac:chgData name="Tiago Miguel Cavaleiro Rodrigues" userId="1e5768bd-add5-443b-a68b-caa4d4568e35" providerId="ADAL" clId="{200C815F-D2D6-CE4E-88CC-AE3B445DB82E}" dt="2020-07-19T17:25:37.458" v="1060" actId="732"/>
          <ac:picMkLst>
            <pc:docMk/>
            <pc:sldMk cId="3582325905" sldId="274"/>
            <ac:picMk id="31" creationId="{187B1BBC-89AA-CA4C-A6C6-E384A56AEA4E}"/>
          </ac:picMkLst>
        </pc:picChg>
        <pc:cxnChg chg="mod">
          <ac:chgData name="Tiago Miguel Cavaleiro Rodrigues" userId="1e5768bd-add5-443b-a68b-caa4d4568e35" providerId="ADAL" clId="{200C815F-D2D6-CE4E-88CC-AE3B445DB82E}" dt="2020-07-06T21:06:08.767" v="981"/>
          <ac:cxnSpMkLst>
            <pc:docMk/>
            <pc:sldMk cId="3582325905" sldId="274"/>
            <ac:cxnSpMk id="11" creationId="{723AFFE2-AD32-784D-9D12-BB74A011846E}"/>
          </ac:cxnSpMkLst>
        </pc:cxnChg>
        <pc:cxnChg chg="mod">
          <ac:chgData name="Tiago Miguel Cavaleiro Rodrigues" userId="1e5768bd-add5-443b-a68b-caa4d4568e35" providerId="ADAL" clId="{200C815F-D2D6-CE4E-88CC-AE3B445DB82E}" dt="2020-07-06T21:06:08.767" v="981"/>
          <ac:cxnSpMkLst>
            <pc:docMk/>
            <pc:sldMk cId="3582325905" sldId="274"/>
            <ac:cxnSpMk id="12" creationId="{8773EF1D-0E74-064B-8CDB-11355DC91546}"/>
          </ac:cxnSpMkLst>
        </pc:cxnChg>
        <pc:cxnChg chg="mod">
          <ac:chgData name="Tiago Miguel Cavaleiro Rodrigues" userId="1e5768bd-add5-443b-a68b-caa4d4568e35" providerId="ADAL" clId="{200C815F-D2D6-CE4E-88CC-AE3B445DB82E}" dt="2020-07-06T21:06:08.767" v="981"/>
          <ac:cxnSpMkLst>
            <pc:docMk/>
            <pc:sldMk cId="3582325905" sldId="274"/>
            <ac:cxnSpMk id="13" creationId="{C6507EA4-AFEE-7347-989F-6CE0AE18F6A1}"/>
          </ac:cxnSpMkLst>
        </pc:cxnChg>
        <pc:cxnChg chg="mod">
          <ac:chgData name="Tiago Miguel Cavaleiro Rodrigues" userId="1e5768bd-add5-443b-a68b-caa4d4568e35" providerId="ADAL" clId="{200C815F-D2D6-CE4E-88CC-AE3B445DB82E}" dt="2020-07-06T21:06:08.767" v="981"/>
          <ac:cxnSpMkLst>
            <pc:docMk/>
            <pc:sldMk cId="3582325905" sldId="274"/>
            <ac:cxnSpMk id="14" creationId="{2CC7E06B-8B9E-A849-97C7-2AB6A55E3C50}"/>
          </ac:cxnSpMkLst>
        </pc:cxnChg>
        <pc:cxnChg chg="del mod">
          <ac:chgData name="Tiago Miguel Cavaleiro Rodrigues" userId="1e5768bd-add5-443b-a68b-caa4d4568e35" providerId="ADAL" clId="{200C815F-D2D6-CE4E-88CC-AE3B445DB82E}" dt="2020-07-19T17:25:17.221" v="1053" actId="478"/>
          <ac:cxnSpMkLst>
            <pc:docMk/>
            <pc:sldMk cId="3582325905" sldId="274"/>
            <ac:cxnSpMk id="35" creationId="{BE990F44-6C1D-A644-A556-434FDBF237D2}"/>
          </ac:cxnSpMkLst>
        </pc:cxnChg>
        <pc:cxnChg chg="del mod">
          <ac:chgData name="Tiago Miguel Cavaleiro Rodrigues" userId="1e5768bd-add5-443b-a68b-caa4d4568e35" providerId="ADAL" clId="{200C815F-D2D6-CE4E-88CC-AE3B445DB82E}" dt="2020-07-19T17:25:21.519" v="1056" actId="478"/>
          <ac:cxnSpMkLst>
            <pc:docMk/>
            <pc:sldMk cId="3582325905" sldId="274"/>
            <ac:cxnSpMk id="36" creationId="{1F2A1756-DAB6-424E-9CEF-16D8BE1CC570}"/>
          </ac:cxnSpMkLst>
        </pc:cxnChg>
        <pc:cxnChg chg="add del mod">
          <ac:chgData name="Tiago Miguel Cavaleiro Rodrigues" userId="1e5768bd-add5-443b-a68b-caa4d4568e35" providerId="ADAL" clId="{200C815F-D2D6-CE4E-88CC-AE3B445DB82E}" dt="2020-07-19T17:27:27.644" v="1078" actId="478"/>
          <ac:cxnSpMkLst>
            <pc:docMk/>
            <pc:sldMk cId="3582325905" sldId="274"/>
            <ac:cxnSpMk id="37" creationId="{EA3B02BC-5CA5-C548-AAE9-AB84AA6D4667}"/>
          </ac:cxnSpMkLst>
        </pc:cxnChg>
        <pc:cxnChg chg="add del mod">
          <ac:chgData name="Tiago Miguel Cavaleiro Rodrigues" userId="1e5768bd-add5-443b-a68b-caa4d4568e35" providerId="ADAL" clId="{200C815F-D2D6-CE4E-88CC-AE3B445DB82E}" dt="2020-07-19T17:27:28.707" v="1080" actId="478"/>
          <ac:cxnSpMkLst>
            <pc:docMk/>
            <pc:sldMk cId="3582325905" sldId="274"/>
            <ac:cxnSpMk id="38" creationId="{C323E101-A2CD-BC49-96CA-98941F9658F1}"/>
          </ac:cxnSpMkLst>
        </pc:cxnChg>
      </pc:sldChg>
      <pc:sldChg chg="addSp delSp modSp add mod">
        <pc:chgData name="Tiago Miguel Cavaleiro Rodrigues" userId="1e5768bd-add5-443b-a68b-caa4d4568e35" providerId="ADAL" clId="{200C815F-D2D6-CE4E-88CC-AE3B445DB82E}" dt="2020-07-23T08:43:02.859" v="1132" actId="1076"/>
        <pc:sldMkLst>
          <pc:docMk/>
          <pc:sldMk cId="1687466962" sldId="275"/>
        </pc:sldMkLst>
        <pc:spChg chg="del">
          <ac:chgData name="Tiago Miguel Cavaleiro Rodrigues" userId="1e5768bd-add5-443b-a68b-caa4d4568e35" providerId="ADAL" clId="{200C815F-D2D6-CE4E-88CC-AE3B445DB82E}" dt="2020-07-13T13:19:03.654" v="984" actId="478"/>
          <ac:spMkLst>
            <pc:docMk/>
            <pc:sldMk cId="1687466962" sldId="275"/>
            <ac:spMk id="2" creationId="{A9F28006-FDF5-6B42-BAC1-89D4228BC748}"/>
          </ac:spMkLst>
        </pc:spChg>
        <pc:spChg chg="del">
          <ac:chgData name="Tiago Miguel Cavaleiro Rodrigues" userId="1e5768bd-add5-443b-a68b-caa4d4568e35" providerId="ADAL" clId="{200C815F-D2D6-CE4E-88CC-AE3B445DB82E}" dt="2020-07-13T13:19:02.959" v="983" actId="478"/>
          <ac:spMkLst>
            <pc:docMk/>
            <pc:sldMk cId="1687466962" sldId="275"/>
            <ac:spMk id="3" creationId="{415EC661-18EA-114E-8717-7830CB2FE7F6}"/>
          </ac:spMkLst>
        </pc:spChg>
        <pc:picChg chg="add del mod modCrop">
          <ac:chgData name="Tiago Miguel Cavaleiro Rodrigues" userId="1e5768bd-add5-443b-a68b-caa4d4568e35" providerId="ADAL" clId="{200C815F-D2D6-CE4E-88CC-AE3B445DB82E}" dt="2020-07-23T08:43:02.552" v="1131" actId="1076"/>
          <ac:picMkLst>
            <pc:docMk/>
            <pc:sldMk cId="1687466962" sldId="275"/>
            <ac:picMk id="5" creationId="{9CCF823B-28DE-F54A-8EAE-9494D193E1CC}"/>
          </ac:picMkLst>
        </pc:picChg>
        <pc:picChg chg="add del mod">
          <ac:chgData name="Tiago Miguel Cavaleiro Rodrigues" userId="1e5768bd-add5-443b-a68b-caa4d4568e35" providerId="ADAL" clId="{200C815F-D2D6-CE4E-88CC-AE3B445DB82E}" dt="2020-07-23T08:43:02.042" v="1129"/>
          <ac:picMkLst>
            <pc:docMk/>
            <pc:sldMk cId="1687466962" sldId="275"/>
            <ac:picMk id="6" creationId="{555F0E92-5B2E-E743-A983-E5F57E353551}"/>
          </ac:picMkLst>
        </pc:picChg>
        <pc:picChg chg="add del mod">
          <ac:chgData name="Tiago Miguel Cavaleiro Rodrigues" userId="1e5768bd-add5-443b-a68b-caa4d4568e35" providerId="ADAL" clId="{200C815F-D2D6-CE4E-88CC-AE3B445DB82E}" dt="2020-07-13T13:25:18.171" v="1012"/>
          <ac:picMkLst>
            <pc:docMk/>
            <pc:sldMk cId="1687466962" sldId="275"/>
            <ac:picMk id="14" creationId="{46AA449D-945A-944F-B6CF-DCE6F69C8D10}"/>
          </ac:picMkLst>
        </pc:picChg>
        <pc:picChg chg="add mod">
          <ac:chgData name="Tiago Miguel Cavaleiro Rodrigues" userId="1e5768bd-add5-443b-a68b-caa4d4568e35" providerId="ADAL" clId="{200C815F-D2D6-CE4E-88CC-AE3B445DB82E}" dt="2020-07-23T08:43:02.859" v="1132" actId="1076"/>
          <ac:picMkLst>
            <pc:docMk/>
            <pc:sldMk cId="1687466962" sldId="275"/>
            <ac:picMk id="16" creationId="{9FB2CD69-041B-9B42-BE81-32EA372B4B02}"/>
          </ac:picMkLst>
        </pc:picChg>
        <pc:cxnChg chg="add mod">
          <ac:chgData name="Tiago Miguel Cavaleiro Rodrigues" userId="1e5768bd-add5-443b-a68b-caa4d4568e35" providerId="ADAL" clId="{200C815F-D2D6-CE4E-88CC-AE3B445DB82E}" dt="2020-07-13T13:25:57.222" v="1025" actId="14100"/>
          <ac:cxnSpMkLst>
            <pc:docMk/>
            <pc:sldMk cId="1687466962" sldId="275"/>
            <ac:cxnSpMk id="7" creationId="{9523CCA9-F2C8-DF45-AABB-B89D340AD801}"/>
          </ac:cxnSpMkLst>
        </pc:cxnChg>
        <pc:cxnChg chg="add mod">
          <ac:chgData name="Tiago Miguel Cavaleiro Rodrigues" userId="1e5768bd-add5-443b-a68b-caa4d4568e35" providerId="ADAL" clId="{200C815F-D2D6-CE4E-88CC-AE3B445DB82E}" dt="2020-07-13T13:26:00.710" v="1026" actId="14100"/>
          <ac:cxnSpMkLst>
            <pc:docMk/>
            <pc:sldMk cId="1687466962" sldId="275"/>
            <ac:cxnSpMk id="11" creationId="{31FC6D14-0B4A-EF46-9691-CAAB12CB184E}"/>
          </ac:cxnSpMkLst>
        </pc:cxnChg>
      </pc:sldChg>
      <pc:sldChg chg="addSp delSp modSp add mod setBg">
        <pc:chgData name="Tiago Miguel Cavaleiro Rodrigues" userId="1e5768bd-add5-443b-a68b-caa4d4568e35" providerId="ADAL" clId="{200C815F-D2D6-CE4E-88CC-AE3B445DB82E}" dt="2020-07-23T11:12:45.728" v="1313" actId="1076"/>
        <pc:sldMkLst>
          <pc:docMk/>
          <pc:sldMk cId="2264733261" sldId="276"/>
        </pc:sldMkLst>
        <pc:spChg chg="del">
          <ac:chgData name="Tiago Miguel Cavaleiro Rodrigues" userId="1e5768bd-add5-443b-a68b-caa4d4568e35" providerId="ADAL" clId="{200C815F-D2D6-CE4E-88CC-AE3B445DB82E}" dt="2020-07-19T15:54:56.044" v="1043" actId="478"/>
          <ac:spMkLst>
            <pc:docMk/>
            <pc:sldMk cId="2264733261" sldId="276"/>
            <ac:spMk id="2" creationId="{670C1832-9E46-7545-980E-E5D1A172C772}"/>
          </ac:spMkLst>
        </pc:spChg>
        <pc:spChg chg="del">
          <ac:chgData name="Tiago Miguel Cavaleiro Rodrigues" userId="1e5768bd-add5-443b-a68b-caa4d4568e35" providerId="ADAL" clId="{200C815F-D2D6-CE4E-88CC-AE3B445DB82E}" dt="2020-07-19T15:53:38.886" v="1029"/>
          <ac:spMkLst>
            <pc:docMk/>
            <pc:sldMk cId="2264733261" sldId="276"/>
            <ac:spMk id="3" creationId="{488AD2EA-1416-784C-87AE-055A85975188}"/>
          </ac:spMkLst>
        </pc:spChg>
        <pc:spChg chg="add del mod">
          <ac:chgData name="Tiago Miguel Cavaleiro Rodrigues" userId="1e5768bd-add5-443b-a68b-caa4d4568e35" providerId="ADAL" clId="{200C815F-D2D6-CE4E-88CC-AE3B445DB82E}" dt="2020-07-23T08:42:28.871" v="1113" actId="478"/>
          <ac:spMkLst>
            <pc:docMk/>
            <pc:sldMk cId="2264733261" sldId="276"/>
            <ac:spMk id="3" creationId="{82675473-4B66-5246-9D76-50AC4FAA873D}"/>
          </ac:spMkLst>
        </pc:spChg>
        <pc:spChg chg="add del mod">
          <ac:chgData name="Tiago Miguel Cavaleiro Rodrigues" userId="1e5768bd-add5-443b-a68b-caa4d4568e35" providerId="ADAL" clId="{200C815F-D2D6-CE4E-88CC-AE3B445DB82E}" dt="2020-07-23T08:42:25.819" v="1111" actId="478"/>
          <ac:spMkLst>
            <pc:docMk/>
            <pc:sldMk cId="2264733261" sldId="276"/>
            <ac:spMk id="6" creationId="{DF32C624-9C12-474D-816A-A99783DF8BB7}"/>
          </ac:spMkLst>
        </pc:spChg>
        <pc:spChg chg="add del mod">
          <ac:chgData name="Tiago Miguel Cavaleiro Rodrigues" userId="1e5768bd-add5-443b-a68b-caa4d4568e35" providerId="ADAL" clId="{200C815F-D2D6-CE4E-88CC-AE3B445DB82E}" dt="2020-07-23T08:42:30.129" v="1114" actId="478"/>
          <ac:spMkLst>
            <pc:docMk/>
            <pc:sldMk cId="2264733261" sldId="276"/>
            <ac:spMk id="7" creationId="{3A4E9975-5160-654D-8B43-7D8A450A0DE0}"/>
          </ac:spMkLst>
        </pc:spChg>
        <pc:spChg chg="add del mod">
          <ac:chgData name="Tiago Miguel Cavaleiro Rodrigues" userId="1e5768bd-add5-443b-a68b-caa4d4568e35" providerId="ADAL" clId="{200C815F-D2D6-CE4E-88CC-AE3B445DB82E}" dt="2020-07-23T08:49:35.404" v="1251" actId="478"/>
          <ac:spMkLst>
            <pc:docMk/>
            <pc:sldMk cId="2264733261" sldId="276"/>
            <ac:spMk id="17" creationId="{D4D31C53-AE50-AA40-8EDC-5F85A115314F}"/>
          </ac:spMkLst>
        </pc:spChg>
        <pc:grpChg chg="add mod">
          <ac:chgData name="Tiago Miguel Cavaleiro Rodrigues" userId="1e5768bd-add5-443b-a68b-caa4d4568e35" providerId="ADAL" clId="{200C815F-D2D6-CE4E-88CC-AE3B445DB82E}" dt="2020-07-23T11:12:39.303" v="1312" actId="1076"/>
          <ac:grpSpMkLst>
            <pc:docMk/>
            <pc:sldMk cId="2264733261" sldId="276"/>
            <ac:grpSpMk id="4" creationId="{7EC79139-60CB-C146-846F-F94B46F2314E}"/>
          </ac:grpSpMkLst>
        </pc:grpChg>
        <pc:grpChg chg="add mod">
          <ac:chgData name="Tiago Miguel Cavaleiro Rodrigues" userId="1e5768bd-add5-443b-a68b-caa4d4568e35" providerId="ADAL" clId="{200C815F-D2D6-CE4E-88CC-AE3B445DB82E}" dt="2020-07-23T11:12:45.728" v="1313" actId="1076"/>
          <ac:grpSpMkLst>
            <pc:docMk/>
            <pc:sldMk cId="2264733261" sldId="276"/>
            <ac:grpSpMk id="5" creationId="{C03A8683-3D90-3843-916E-68181A08AFF2}"/>
          </ac:grpSpMkLst>
        </pc:grpChg>
        <pc:picChg chg="add mod">
          <ac:chgData name="Tiago Miguel Cavaleiro Rodrigues" userId="1e5768bd-add5-443b-a68b-caa4d4568e35" providerId="ADAL" clId="{200C815F-D2D6-CE4E-88CC-AE3B445DB82E}" dt="2020-07-23T11:12:01.890" v="1303" actId="164"/>
          <ac:picMkLst>
            <pc:docMk/>
            <pc:sldMk cId="2264733261" sldId="276"/>
            <ac:picMk id="2" creationId="{4098033D-9F1B-BB40-93C8-FF6BAF43E06F}"/>
          </ac:picMkLst>
        </pc:picChg>
        <pc:picChg chg="add mod modCrop">
          <ac:chgData name="Tiago Miguel Cavaleiro Rodrigues" userId="1e5768bd-add5-443b-a68b-caa4d4568e35" providerId="ADAL" clId="{200C815F-D2D6-CE4E-88CC-AE3B445DB82E}" dt="2020-07-23T11:11:50.881" v="1301" actId="164"/>
          <ac:picMkLst>
            <pc:docMk/>
            <pc:sldMk cId="2264733261" sldId="276"/>
            <ac:picMk id="3" creationId="{F5BB3D9E-6E82-DD4C-8938-059ED19E4BEC}"/>
          </ac:picMkLst>
        </pc:picChg>
        <pc:picChg chg="add del mod modCrop">
          <ac:chgData name="Tiago Miguel Cavaleiro Rodrigues" userId="1e5768bd-add5-443b-a68b-caa4d4568e35" providerId="ADAL" clId="{200C815F-D2D6-CE4E-88CC-AE3B445DB82E}" dt="2020-07-23T08:42:26.273" v="1112" actId="478"/>
          <ac:picMkLst>
            <pc:docMk/>
            <pc:sldMk cId="2264733261" sldId="276"/>
            <ac:picMk id="5" creationId="{3957B82D-EFD0-0444-83E4-2271DB9CAB43}"/>
          </ac:picMkLst>
        </pc:picChg>
        <pc:picChg chg="add del mod ord">
          <ac:chgData name="Tiago Miguel Cavaleiro Rodrigues" userId="1e5768bd-add5-443b-a68b-caa4d4568e35" providerId="ADAL" clId="{200C815F-D2D6-CE4E-88CC-AE3B445DB82E}" dt="2020-07-23T08:52:02.137" v="1275" actId="1076"/>
          <ac:picMkLst>
            <pc:docMk/>
            <pc:sldMk cId="2264733261" sldId="276"/>
            <ac:picMk id="8" creationId="{41EF36E7-484B-A840-B22A-C5499F555794}"/>
          </ac:picMkLst>
        </pc:picChg>
        <pc:picChg chg="add del mod ord">
          <ac:chgData name="Tiago Miguel Cavaleiro Rodrigues" userId="1e5768bd-add5-443b-a68b-caa4d4568e35" providerId="ADAL" clId="{200C815F-D2D6-CE4E-88CC-AE3B445DB82E}" dt="2020-07-23T08:44:39.747" v="1159" actId="478"/>
          <ac:picMkLst>
            <pc:docMk/>
            <pc:sldMk cId="2264733261" sldId="276"/>
            <ac:picMk id="10" creationId="{FCAE0EFA-FEE5-4649-A833-01413C5B25FC}"/>
          </ac:picMkLst>
        </pc:picChg>
        <pc:picChg chg="add del mod modCrop">
          <ac:chgData name="Tiago Miguel Cavaleiro Rodrigues" userId="1e5768bd-add5-443b-a68b-caa4d4568e35" providerId="ADAL" clId="{200C815F-D2D6-CE4E-88CC-AE3B445DB82E}" dt="2020-07-23T11:09:27.160" v="1292" actId="478"/>
          <ac:picMkLst>
            <pc:docMk/>
            <pc:sldMk cId="2264733261" sldId="276"/>
            <ac:picMk id="12" creationId="{E703B3A8-BE01-6244-A284-6267C39C48CD}"/>
          </ac:picMkLst>
        </pc:picChg>
        <pc:picChg chg="add del mod">
          <ac:chgData name="Tiago Miguel Cavaleiro Rodrigues" userId="1e5768bd-add5-443b-a68b-caa4d4568e35" providerId="ADAL" clId="{200C815F-D2D6-CE4E-88CC-AE3B445DB82E}" dt="2020-07-23T08:47:52.190" v="1177" actId="478"/>
          <ac:picMkLst>
            <pc:docMk/>
            <pc:sldMk cId="2264733261" sldId="276"/>
            <ac:picMk id="14" creationId="{8A74517B-97A9-4843-9B54-FDBEE8DBD71A}"/>
          </ac:picMkLst>
        </pc:picChg>
        <pc:picChg chg="add del mod">
          <ac:chgData name="Tiago Miguel Cavaleiro Rodrigues" userId="1e5768bd-add5-443b-a68b-caa4d4568e35" providerId="ADAL" clId="{200C815F-D2D6-CE4E-88CC-AE3B445DB82E}" dt="2020-07-23T11:09:09.010" v="1285" actId="478"/>
          <ac:picMkLst>
            <pc:docMk/>
            <pc:sldMk cId="2264733261" sldId="276"/>
            <ac:picMk id="16" creationId="{9AF4E2AC-22E9-2D40-B003-56295A976380}"/>
          </ac:picMkLst>
        </pc:picChg>
        <pc:picChg chg="add del mod">
          <ac:chgData name="Tiago Miguel Cavaleiro Rodrigues" userId="1e5768bd-add5-443b-a68b-caa4d4568e35" providerId="ADAL" clId="{200C815F-D2D6-CE4E-88CC-AE3B445DB82E}" dt="2020-07-23T08:50:08.149" v="1262"/>
          <ac:picMkLst>
            <pc:docMk/>
            <pc:sldMk cId="2264733261" sldId="276"/>
            <ac:picMk id="23" creationId="{CB4F5AF4-7257-3D45-BA74-A993D66615FA}"/>
          </ac:picMkLst>
        </pc:picChg>
        <pc:cxnChg chg="add del mod">
          <ac:chgData name="Tiago Miguel Cavaleiro Rodrigues" userId="1e5768bd-add5-443b-a68b-caa4d4568e35" providerId="ADAL" clId="{200C815F-D2D6-CE4E-88CC-AE3B445DB82E}" dt="2020-07-23T08:50:11.702" v="1263" actId="478"/>
          <ac:cxnSpMkLst>
            <pc:docMk/>
            <pc:sldMk cId="2264733261" sldId="276"/>
            <ac:cxnSpMk id="19" creationId="{10369F55-BA7C-304F-AC1A-57C012D5D5E5}"/>
          </ac:cxnSpMkLst>
        </pc:cxnChg>
        <pc:cxnChg chg="add mod">
          <ac:chgData name="Tiago Miguel Cavaleiro Rodrigues" userId="1e5768bd-add5-443b-a68b-caa4d4568e35" providerId="ADAL" clId="{200C815F-D2D6-CE4E-88CC-AE3B445DB82E}" dt="2020-07-23T11:11:50.881" v="1301" actId="164"/>
          <ac:cxnSpMkLst>
            <pc:docMk/>
            <pc:sldMk cId="2264733261" sldId="276"/>
            <ac:cxnSpMk id="21" creationId="{D77F5116-786F-C944-854A-FEDE893DB0B4}"/>
          </ac:cxnSpMkLst>
        </pc:cxnChg>
        <pc:cxnChg chg="add mod">
          <ac:chgData name="Tiago Miguel Cavaleiro Rodrigues" userId="1e5768bd-add5-443b-a68b-caa4d4568e35" providerId="ADAL" clId="{200C815F-D2D6-CE4E-88CC-AE3B445DB82E}" dt="2020-07-23T11:11:50.881" v="1301" actId="164"/>
          <ac:cxnSpMkLst>
            <pc:docMk/>
            <pc:sldMk cId="2264733261" sldId="276"/>
            <ac:cxnSpMk id="22" creationId="{15B11E10-4E57-A340-AD01-F4A687257A78}"/>
          </ac:cxnSpMkLst>
        </pc:cxnChg>
        <pc:cxnChg chg="add mod">
          <ac:chgData name="Tiago Miguel Cavaleiro Rodrigues" userId="1e5768bd-add5-443b-a68b-caa4d4568e35" providerId="ADAL" clId="{200C815F-D2D6-CE4E-88CC-AE3B445DB82E}" dt="2020-07-23T11:12:01.890" v="1303" actId="164"/>
          <ac:cxnSpMkLst>
            <pc:docMk/>
            <pc:sldMk cId="2264733261" sldId="276"/>
            <ac:cxnSpMk id="24" creationId="{C9FEBDBF-64E7-554B-9337-219690712D77}"/>
          </ac:cxnSpMkLst>
        </pc:cxnChg>
        <pc:cxnChg chg="add del mod">
          <ac:chgData name="Tiago Miguel Cavaleiro Rodrigues" userId="1e5768bd-add5-443b-a68b-caa4d4568e35" providerId="ADAL" clId="{200C815F-D2D6-CE4E-88CC-AE3B445DB82E}" dt="2020-07-23T11:09:20.646" v="1289" actId="478"/>
          <ac:cxnSpMkLst>
            <pc:docMk/>
            <pc:sldMk cId="2264733261" sldId="276"/>
            <ac:cxnSpMk id="25" creationId="{2090ED71-F6CB-324B-876B-DF5312837E2F}"/>
          </ac:cxnSpMkLst>
        </pc:cxnChg>
        <pc:cxnChg chg="add mod">
          <ac:chgData name="Tiago Miguel Cavaleiro Rodrigues" userId="1e5768bd-add5-443b-a68b-caa4d4568e35" providerId="ADAL" clId="{200C815F-D2D6-CE4E-88CC-AE3B445DB82E}" dt="2020-07-23T11:12:01.890" v="1303" actId="164"/>
          <ac:cxnSpMkLst>
            <pc:docMk/>
            <pc:sldMk cId="2264733261" sldId="276"/>
            <ac:cxnSpMk id="26" creationId="{7AB8B377-0DA0-1A41-A9B4-744010C5EED9}"/>
          </ac:cxnSpMkLst>
        </pc:cxnChg>
      </pc:sldChg>
      <pc:sldChg chg="addSp delSp modSp add mod setBg">
        <pc:chgData name="Tiago Miguel Cavaleiro Rodrigues" userId="1e5768bd-add5-443b-a68b-caa4d4568e35" providerId="ADAL" clId="{200C815F-D2D6-CE4E-88CC-AE3B445DB82E}" dt="2020-07-23T14:05:32.113" v="1419" actId="1076"/>
        <pc:sldMkLst>
          <pc:docMk/>
          <pc:sldMk cId="1253125121" sldId="277"/>
        </pc:sldMkLst>
        <pc:spChg chg="add del">
          <ac:chgData name="Tiago Miguel Cavaleiro Rodrigues" userId="1e5768bd-add5-443b-a68b-caa4d4568e35" providerId="ADAL" clId="{200C815F-D2D6-CE4E-88CC-AE3B445DB82E}" dt="2020-07-23T13:56:47.647" v="1351" actId="478"/>
          <ac:spMkLst>
            <pc:docMk/>
            <pc:sldMk cId="1253125121" sldId="277"/>
            <ac:spMk id="2" creationId="{D37D5BC9-7F55-8D48-B5D3-81789306467A}"/>
          </ac:spMkLst>
        </pc:spChg>
        <pc:spChg chg="del">
          <ac:chgData name="Tiago Miguel Cavaleiro Rodrigues" userId="1e5768bd-add5-443b-a68b-caa4d4568e35" providerId="ADAL" clId="{200C815F-D2D6-CE4E-88CC-AE3B445DB82E}" dt="2020-07-23T13:52:44.844" v="1315"/>
          <ac:spMkLst>
            <pc:docMk/>
            <pc:sldMk cId="1253125121" sldId="277"/>
            <ac:spMk id="3" creationId="{B1AA5830-6895-824B-87F6-4D481BF9671F}"/>
          </ac:spMkLst>
        </pc:spChg>
        <pc:spChg chg="add mod">
          <ac:chgData name="Tiago Miguel Cavaleiro Rodrigues" userId="1e5768bd-add5-443b-a68b-caa4d4568e35" providerId="ADAL" clId="{200C815F-D2D6-CE4E-88CC-AE3B445DB82E}" dt="2020-07-23T14:03:24.418" v="1372" actId="164"/>
          <ac:spMkLst>
            <pc:docMk/>
            <pc:sldMk cId="1253125121" sldId="277"/>
            <ac:spMk id="8" creationId="{E0301598-B8CC-524A-B8FD-F9EC0DC750DF}"/>
          </ac:spMkLst>
        </pc:spChg>
        <pc:spChg chg="add del">
          <ac:chgData name="Tiago Miguel Cavaleiro Rodrigues" userId="1e5768bd-add5-443b-a68b-caa4d4568e35" providerId="ADAL" clId="{200C815F-D2D6-CE4E-88CC-AE3B445DB82E}" dt="2020-07-23T13:52:49.448" v="1319" actId="26606"/>
          <ac:spMkLst>
            <pc:docMk/>
            <pc:sldMk cId="1253125121" sldId="277"/>
            <ac:spMk id="10" creationId="{46D6306C-ED4F-4AAE-B4A5-EEA6AFAD726E}"/>
          </ac:spMkLst>
        </pc:spChg>
        <pc:spChg chg="add del">
          <ac:chgData name="Tiago Miguel Cavaleiro Rodrigues" userId="1e5768bd-add5-443b-a68b-caa4d4568e35" providerId="ADAL" clId="{200C815F-D2D6-CE4E-88CC-AE3B445DB82E}" dt="2020-07-23T13:52:49.448" v="1319" actId="26606"/>
          <ac:spMkLst>
            <pc:docMk/>
            <pc:sldMk cId="1253125121" sldId="277"/>
            <ac:spMk id="12" creationId="{0EC5361D-F897-4856-B945-0455A365EB24}"/>
          </ac:spMkLst>
        </pc:spChg>
        <pc:spChg chg="add del">
          <ac:chgData name="Tiago Miguel Cavaleiro Rodrigues" userId="1e5768bd-add5-443b-a68b-caa4d4568e35" providerId="ADAL" clId="{200C815F-D2D6-CE4E-88CC-AE3B445DB82E}" dt="2020-07-23T13:52:49.448" v="1319" actId="26606"/>
          <ac:spMkLst>
            <pc:docMk/>
            <pc:sldMk cId="1253125121" sldId="277"/>
            <ac:spMk id="14" creationId="{4508C0C5-2268-42B5-B3C8-4D0899E05F8C}"/>
          </ac:spMkLst>
        </pc:spChg>
        <pc:spChg chg="add del">
          <ac:chgData name="Tiago Miguel Cavaleiro Rodrigues" userId="1e5768bd-add5-443b-a68b-caa4d4568e35" providerId="ADAL" clId="{200C815F-D2D6-CE4E-88CC-AE3B445DB82E}" dt="2020-07-23T13:52:49.448" v="1319" actId="26606"/>
          <ac:spMkLst>
            <pc:docMk/>
            <pc:sldMk cId="1253125121" sldId="277"/>
            <ac:spMk id="16" creationId="{141ACBDB-38F8-4B34-8183-BD95B4E55A62}"/>
          </ac:spMkLst>
        </pc:spChg>
        <pc:spChg chg="add mod">
          <ac:chgData name="Tiago Miguel Cavaleiro Rodrigues" userId="1e5768bd-add5-443b-a68b-caa4d4568e35" providerId="ADAL" clId="{200C815F-D2D6-CE4E-88CC-AE3B445DB82E}" dt="2020-07-23T14:04:18.470" v="1399" actId="1076"/>
          <ac:spMkLst>
            <pc:docMk/>
            <pc:sldMk cId="1253125121" sldId="277"/>
            <ac:spMk id="17" creationId="{6089EE03-BA30-F84A-AEBC-544E6DB8AF25}"/>
          </ac:spMkLst>
        </pc:spChg>
        <pc:spChg chg="add del">
          <ac:chgData name="Tiago Miguel Cavaleiro Rodrigues" userId="1e5768bd-add5-443b-a68b-caa4d4568e35" providerId="ADAL" clId="{200C815F-D2D6-CE4E-88CC-AE3B445DB82E}" dt="2020-07-23T13:52:49.448" v="1319" actId="26606"/>
          <ac:spMkLst>
            <pc:docMk/>
            <pc:sldMk cId="1253125121" sldId="277"/>
            <ac:spMk id="18" creationId="{DE00DB52-3455-4E2F-867B-A6D0516E175B}"/>
          </ac:spMkLst>
        </pc:spChg>
        <pc:spChg chg="add del">
          <ac:chgData name="Tiago Miguel Cavaleiro Rodrigues" userId="1e5768bd-add5-443b-a68b-caa4d4568e35" providerId="ADAL" clId="{200C815F-D2D6-CE4E-88CC-AE3B445DB82E}" dt="2020-07-23T13:52:49.448" v="1319" actId="26606"/>
          <ac:spMkLst>
            <pc:docMk/>
            <pc:sldMk cId="1253125121" sldId="277"/>
            <ac:spMk id="20" creationId="{9E914C83-E0D8-4953-92D5-169D28CB43AE}"/>
          </ac:spMkLst>
        </pc:spChg>
        <pc:spChg chg="add mod">
          <ac:chgData name="Tiago Miguel Cavaleiro Rodrigues" userId="1e5768bd-add5-443b-a68b-caa4d4568e35" providerId="ADAL" clId="{200C815F-D2D6-CE4E-88CC-AE3B445DB82E}" dt="2020-07-23T13:58:26.033" v="1369" actId="164"/>
          <ac:spMkLst>
            <pc:docMk/>
            <pc:sldMk cId="1253125121" sldId="277"/>
            <ac:spMk id="21" creationId="{FE4CC4FC-E6F8-E444-9078-09616BE459EC}"/>
          </ac:spMkLst>
        </pc:spChg>
        <pc:spChg chg="add del">
          <ac:chgData name="Tiago Miguel Cavaleiro Rodrigues" userId="1e5768bd-add5-443b-a68b-caa4d4568e35" providerId="ADAL" clId="{200C815F-D2D6-CE4E-88CC-AE3B445DB82E}" dt="2020-07-23T13:52:49.448" v="1319" actId="26606"/>
          <ac:spMkLst>
            <pc:docMk/>
            <pc:sldMk cId="1253125121" sldId="277"/>
            <ac:spMk id="22" creationId="{3512E083-F550-46AF-8490-767ECFD00CB7}"/>
          </ac:spMkLst>
        </pc:spChg>
        <pc:spChg chg="add mod">
          <ac:chgData name="Tiago Miguel Cavaleiro Rodrigues" userId="1e5768bd-add5-443b-a68b-caa4d4568e35" providerId="ADAL" clId="{200C815F-D2D6-CE4E-88CC-AE3B445DB82E}" dt="2020-07-23T13:58:20.813" v="1368" actId="164"/>
          <ac:spMkLst>
            <pc:docMk/>
            <pc:sldMk cId="1253125121" sldId="277"/>
            <ac:spMk id="23" creationId="{B9293442-A579-0A43-9CA6-E42EA04FCE14}"/>
          </ac:spMkLst>
        </pc:spChg>
        <pc:spChg chg="add mod">
          <ac:chgData name="Tiago Miguel Cavaleiro Rodrigues" userId="1e5768bd-add5-443b-a68b-caa4d4568e35" providerId="ADAL" clId="{200C815F-D2D6-CE4E-88CC-AE3B445DB82E}" dt="2020-07-23T14:05:24.469" v="1417" actId="1076"/>
          <ac:spMkLst>
            <pc:docMk/>
            <pc:sldMk cId="1253125121" sldId="277"/>
            <ac:spMk id="30" creationId="{42D72F33-2BFD-B14F-9D49-369C79D1F09F}"/>
          </ac:spMkLst>
        </pc:spChg>
        <pc:spChg chg="add mod">
          <ac:chgData name="Tiago Miguel Cavaleiro Rodrigues" userId="1e5768bd-add5-443b-a68b-caa4d4568e35" providerId="ADAL" clId="{200C815F-D2D6-CE4E-88CC-AE3B445DB82E}" dt="2020-07-23T14:05:32.113" v="1419" actId="1076"/>
          <ac:spMkLst>
            <pc:docMk/>
            <pc:sldMk cId="1253125121" sldId="277"/>
            <ac:spMk id="31" creationId="{FFADCB51-33E2-B144-AFFF-27098A38C874}"/>
          </ac:spMkLst>
        </pc:spChg>
        <pc:grpChg chg="add mod">
          <ac:chgData name="Tiago Miguel Cavaleiro Rodrigues" userId="1e5768bd-add5-443b-a68b-caa4d4568e35" providerId="ADAL" clId="{200C815F-D2D6-CE4E-88CC-AE3B445DB82E}" dt="2020-07-23T14:04:23.561" v="1401" actId="1076"/>
          <ac:grpSpMkLst>
            <pc:docMk/>
            <pc:sldMk cId="1253125121" sldId="277"/>
            <ac:grpSpMk id="19" creationId="{2953F9C9-5C40-1E4E-80F7-734C994E3731}"/>
          </ac:grpSpMkLst>
        </pc:grpChg>
        <pc:grpChg chg="add mod">
          <ac:chgData name="Tiago Miguel Cavaleiro Rodrigues" userId="1e5768bd-add5-443b-a68b-caa4d4568e35" providerId="ADAL" clId="{200C815F-D2D6-CE4E-88CC-AE3B445DB82E}" dt="2020-07-23T14:04:21.058" v="1400" actId="1076"/>
          <ac:grpSpMkLst>
            <pc:docMk/>
            <pc:sldMk cId="1253125121" sldId="277"/>
            <ac:grpSpMk id="24" creationId="{594ED6E2-9866-FA4D-837B-C089EE86E46D}"/>
          </ac:grpSpMkLst>
        </pc:grpChg>
        <pc:grpChg chg="add mod">
          <ac:chgData name="Tiago Miguel Cavaleiro Rodrigues" userId="1e5768bd-add5-443b-a68b-caa4d4568e35" providerId="ADAL" clId="{200C815F-D2D6-CE4E-88CC-AE3B445DB82E}" dt="2020-07-23T14:04:13.420" v="1396" actId="1076"/>
          <ac:grpSpMkLst>
            <pc:docMk/>
            <pc:sldMk cId="1253125121" sldId="277"/>
            <ac:grpSpMk id="25" creationId="{D9922507-6726-CF4F-BF16-2501070460E7}"/>
          </ac:grpSpMkLst>
        </pc:grpChg>
        <pc:picChg chg="add mod modCrop">
          <ac:chgData name="Tiago Miguel Cavaleiro Rodrigues" userId="1e5768bd-add5-443b-a68b-caa4d4568e35" providerId="ADAL" clId="{200C815F-D2D6-CE4E-88CC-AE3B445DB82E}" dt="2020-07-23T14:04:15.237" v="1398" actId="1076"/>
          <ac:picMkLst>
            <pc:docMk/>
            <pc:sldMk cId="1253125121" sldId="277"/>
            <ac:picMk id="5" creationId="{831F0BA2-7D80-8849-AAC2-70AF0212925F}"/>
          </ac:picMkLst>
        </pc:picChg>
        <pc:picChg chg="add mod modCrop">
          <ac:chgData name="Tiago Miguel Cavaleiro Rodrigues" userId="1e5768bd-add5-443b-a68b-caa4d4568e35" providerId="ADAL" clId="{200C815F-D2D6-CE4E-88CC-AE3B445DB82E}" dt="2020-07-23T14:03:24.418" v="1372" actId="164"/>
          <ac:picMkLst>
            <pc:docMk/>
            <pc:sldMk cId="1253125121" sldId="277"/>
            <ac:picMk id="7" creationId="{1FE33F6F-849E-C449-B201-7821F909297D}"/>
          </ac:picMkLst>
        </pc:picChg>
        <pc:picChg chg="add mod modCrop">
          <ac:chgData name="Tiago Miguel Cavaleiro Rodrigues" userId="1e5768bd-add5-443b-a68b-caa4d4568e35" providerId="ADAL" clId="{200C815F-D2D6-CE4E-88CC-AE3B445DB82E}" dt="2020-07-23T13:58:20.813" v="1368" actId="164"/>
          <ac:picMkLst>
            <pc:docMk/>
            <pc:sldMk cId="1253125121" sldId="277"/>
            <ac:picMk id="11" creationId="{E67237E4-6D56-D44B-AE0D-2812EBC0B913}"/>
          </ac:picMkLst>
        </pc:picChg>
        <pc:picChg chg="add mod modCrop">
          <ac:chgData name="Tiago Miguel Cavaleiro Rodrigues" userId="1e5768bd-add5-443b-a68b-caa4d4568e35" providerId="ADAL" clId="{200C815F-D2D6-CE4E-88CC-AE3B445DB82E}" dt="2020-07-23T13:58:26.033" v="1369" actId="164"/>
          <ac:picMkLst>
            <pc:docMk/>
            <pc:sldMk cId="1253125121" sldId="277"/>
            <ac:picMk id="15" creationId="{599151D4-9C1E-8748-BC65-47C0DD4C9B19}"/>
          </ac:picMkLst>
        </pc:picChg>
        <pc:picChg chg="add mod modCrop">
          <ac:chgData name="Tiago Miguel Cavaleiro Rodrigues" userId="1e5768bd-add5-443b-a68b-caa4d4568e35" providerId="ADAL" clId="{200C815F-D2D6-CE4E-88CC-AE3B445DB82E}" dt="2020-07-23T14:05:04.839" v="1410" actId="1076"/>
          <ac:picMkLst>
            <pc:docMk/>
            <pc:sldMk cId="1253125121" sldId="277"/>
            <ac:picMk id="27" creationId="{0B406AE3-50C7-0B44-ABA8-61049132ADB7}"/>
          </ac:picMkLst>
        </pc:picChg>
        <pc:picChg chg="add mod modCrop">
          <ac:chgData name="Tiago Miguel Cavaleiro Rodrigues" userId="1e5768bd-add5-443b-a68b-caa4d4568e35" providerId="ADAL" clId="{200C815F-D2D6-CE4E-88CC-AE3B445DB82E}" dt="2020-07-23T14:05:17.430" v="1415" actId="1076"/>
          <ac:picMkLst>
            <pc:docMk/>
            <pc:sldMk cId="1253125121" sldId="277"/>
            <ac:picMk id="29" creationId="{FCF70906-B164-2840-82AE-108F4B44BCD7}"/>
          </ac:picMkLst>
        </pc:picChg>
      </pc:sldChg>
      <pc:sldChg chg="addSp delSp modSp add mod">
        <pc:chgData name="Tiago Miguel Cavaleiro Rodrigues" userId="1e5768bd-add5-443b-a68b-caa4d4568e35" providerId="ADAL" clId="{200C815F-D2D6-CE4E-88CC-AE3B445DB82E}" dt="2020-07-23T14:17:59.592" v="1512" actId="1076"/>
        <pc:sldMkLst>
          <pc:docMk/>
          <pc:sldMk cId="3414206004" sldId="278"/>
        </pc:sldMkLst>
        <pc:spChg chg="del">
          <ac:chgData name="Tiago Miguel Cavaleiro Rodrigues" userId="1e5768bd-add5-443b-a68b-caa4d4568e35" providerId="ADAL" clId="{200C815F-D2D6-CE4E-88CC-AE3B445DB82E}" dt="2020-07-23T14:15:09.600" v="1421" actId="478"/>
          <ac:spMkLst>
            <pc:docMk/>
            <pc:sldMk cId="3414206004" sldId="278"/>
            <ac:spMk id="2" creationId="{F3C5763B-C180-EF43-90EA-7AD0BB5205C1}"/>
          </ac:spMkLst>
        </pc:spChg>
        <pc:spChg chg="del">
          <ac:chgData name="Tiago Miguel Cavaleiro Rodrigues" userId="1e5768bd-add5-443b-a68b-caa4d4568e35" providerId="ADAL" clId="{200C815F-D2D6-CE4E-88CC-AE3B445DB82E}" dt="2020-07-23T14:15:10.321" v="1422" actId="478"/>
          <ac:spMkLst>
            <pc:docMk/>
            <pc:sldMk cId="3414206004" sldId="278"/>
            <ac:spMk id="3" creationId="{0510B9D4-78A7-384A-A0CD-76DBEE5036D4}"/>
          </ac:spMkLst>
        </pc:spChg>
        <pc:spChg chg="add mod">
          <ac:chgData name="Tiago Miguel Cavaleiro Rodrigues" userId="1e5768bd-add5-443b-a68b-caa4d4568e35" providerId="ADAL" clId="{200C815F-D2D6-CE4E-88CC-AE3B445DB82E}" dt="2020-07-23T14:17:55.458" v="1511" actId="1076"/>
          <ac:spMkLst>
            <pc:docMk/>
            <pc:sldMk cId="3414206004" sldId="278"/>
            <ac:spMk id="8" creationId="{2A24736F-8A8A-214B-97F7-D0F00A495E37}"/>
          </ac:spMkLst>
        </pc:spChg>
        <pc:spChg chg="add mod">
          <ac:chgData name="Tiago Miguel Cavaleiro Rodrigues" userId="1e5768bd-add5-443b-a68b-caa4d4568e35" providerId="ADAL" clId="{200C815F-D2D6-CE4E-88CC-AE3B445DB82E}" dt="2020-07-23T14:17:52.216" v="1510" actId="1076"/>
          <ac:spMkLst>
            <pc:docMk/>
            <pc:sldMk cId="3414206004" sldId="278"/>
            <ac:spMk id="9" creationId="{F0AEC60E-43E5-2043-BC9A-D4AD5E344454}"/>
          </ac:spMkLst>
        </pc:spChg>
        <pc:spChg chg="add mod">
          <ac:chgData name="Tiago Miguel Cavaleiro Rodrigues" userId="1e5768bd-add5-443b-a68b-caa4d4568e35" providerId="ADAL" clId="{200C815F-D2D6-CE4E-88CC-AE3B445DB82E}" dt="2020-07-23T14:17:59.592" v="1512" actId="1076"/>
          <ac:spMkLst>
            <pc:docMk/>
            <pc:sldMk cId="3414206004" sldId="278"/>
            <ac:spMk id="10" creationId="{B31801FE-CB12-7D49-A354-C1792AE110EE}"/>
          </ac:spMkLst>
        </pc:spChg>
        <pc:grpChg chg="add del mod">
          <ac:chgData name="Tiago Miguel Cavaleiro Rodrigues" userId="1e5768bd-add5-443b-a68b-caa4d4568e35" providerId="ADAL" clId="{200C815F-D2D6-CE4E-88CC-AE3B445DB82E}" dt="2020-07-23T14:16:54.717" v="1489" actId="478"/>
          <ac:grpSpMkLst>
            <pc:docMk/>
            <pc:sldMk cId="3414206004" sldId="278"/>
            <ac:grpSpMk id="13" creationId="{46135479-CCC3-BD40-81B5-FDE61F74BD12}"/>
          </ac:grpSpMkLst>
        </pc:grpChg>
        <pc:picChg chg="add mod modCrop">
          <ac:chgData name="Tiago Miguel Cavaleiro Rodrigues" userId="1e5768bd-add5-443b-a68b-caa4d4568e35" providerId="ADAL" clId="{200C815F-D2D6-CE4E-88CC-AE3B445DB82E}" dt="2020-07-23T14:16:37.854" v="1484" actId="164"/>
          <ac:picMkLst>
            <pc:docMk/>
            <pc:sldMk cId="3414206004" sldId="278"/>
            <ac:picMk id="5" creationId="{9A6CF8E9-166F-E248-8158-D6814FDAD99E}"/>
          </ac:picMkLst>
        </pc:picChg>
        <pc:picChg chg="add del mod">
          <ac:chgData name="Tiago Miguel Cavaleiro Rodrigues" userId="1e5768bd-add5-443b-a68b-caa4d4568e35" providerId="ADAL" clId="{200C815F-D2D6-CE4E-88CC-AE3B445DB82E}" dt="2020-07-23T14:15:17.760" v="1429" actId="21"/>
          <ac:picMkLst>
            <pc:docMk/>
            <pc:sldMk cId="3414206004" sldId="278"/>
            <ac:picMk id="7" creationId="{3DBC216D-86EC-274C-8E0E-98446D2713F9}"/>
          </ac:picMkLst>
        </pc:picChg>
        <pc:picChg chg="add mod">
          <ac:chgData name="Tiago Miguel Cavaleiro Rodrigues" userId="1e5768bd-add5-443b-a68b-caa4d4568e35" providerId="ADAL" clId="{200C815F-D2D6-CE4E-88CC-AE3B445DB82E}" dt="2020-07-23T14:16:37.854" v="1484" actId="164"/>
          <ac:picMkLst>
            <pc:docMk/>
            <pc:sldMk cId="3414206004" sldId="278"/>
            <ac:picMk id="12" creationId="{39330253-B05C-E240-9A94-4C4357565F96}"/>
          </ac:picMkLst>
        </pc:picChg>
        <pc:picChg chg="add mod modCrop">
          <ac:chgData name="Tiago Miguel Cavaleiro Rodrigues" userId="1e5768bd-add5-443b-a68b-caa4d4568e35" providerId="ADAL" clId="{200C815F-D2D6-CE4E-88CC-AE3B445DB82E}" dt="2020-07-23T14:17:35.877" v="1502" actId="732"/>
          <ac:picMkLst>
            <pc:docMk/>
            <pc:sldMk cId="3414206004" sldId="278"/>
            <ac:picMk id="15" creationId="{D1D4FEC8-0E16-D44C-AB7C-6D97B38BEA10}"/>
          </ac:picMkLst>
        </pc:picChg>
      </pc:sldChg>
      <pc:sldChg chg="addSp delSp modSp add mod">
        <pc:chgData name="Tiago Miguel Cavaleiro Rodrigues" userId="1e5768bd-add5-443b-a68b-caa4d4568e35" providerId="ADAL" clId="{200C815F-D2D6-CE4E-88CC-AE3B445DB82E}" dt="2020-07-23T14:19:07.650" v="1528" actId="1076"/>
        <pc:sldMkLst>
          <pc:docMk/>
          <pc:sldMk cId="1222549420" sldId="279"/>
        </pc:sldMkLst>
        <pc:spChg chg="del">
          <ac:chgData name="Tiago Miguel Cavaleiro Rodrigues" userId="1e5768bd-add5-443b-a68b-caa4d4568e35" providerId="ADAL" clId="{200C815F-D2D6-CE4E-88CC-AE3B445DB82E}" dt="2020-07-23T14:15:23.158" v="1432" actId="478"/>
          <ac:spMkLst>
            <pc:docMk/>
            <pc:sldMk cId="1222549420" sldId="279"/>
            <ac:spMk id="2" creationId="{FD2CD35B-31D8-DE43-8BF0-927F5E093EE5}"/>
          </ac:spMkLst>
        </pc:spChg>
        <pc:spChg chg="del">
          <ac:chgData name="Tiago Miguel Cavaleiro Rodrigues" userId="1e5768bd-add5-443b-a68b-caa4d4568e35" providerId="ADAL" clId="{200C815F-D2D6-CE4E-88CC-AE3B445DB82E}" dt="2020-07-23T14:15:22.748" v="1431" actId="478"/>
          <ac:spMkLst>
            <pc:docMk/>
            <pc:sldMk cId="1222549420" sldId="279"/>
            <ac:spMk id="3" creationId="{0ED0D1C6-0997-3840-8446-8150818B5486}"/>
          </ac:spMkLst>
        </pc:spChg>
        <pc:spChg chg="add mod">
          <ac:chgData name="Tiago Miguel Cavaleiro Rodrigues" userId="1e5768bd-add5-443b-a68b-caa4d4568e35" providerId="ADAL" clId="{200C815F-D2D6-CE4E-88CC-AE3B445DB82E}" dt="2020-07-23T14:18:45.212" v="1522" actId="1076"/>
          <ac:spMkLst>
            <pc:docMk/>
            <pc:sldMk cId="1222549420" sldId="279"/>
            <ac:spMk id="5" creationId="{85FC71D7-BFDF-A04A-9CC6-71910C33EF70}"/>
          </ac:spMkLst>
        </pc:spChg>
        <pc:spChg chg="add mod">
          <ac:chgData name="Tiago Miguel Cavaleiro Rodrigues" userId="1e5768bd-add5-443b-a68b-caa4d4568e35" providerId="ADAL" clId="{200C815F-D2D6-CE4E-88CC-AE3B445DB82E}" dt="2020-07-23T14:19:04.654" v="1526" actId="1076"/>
          <ac:spMkLst>
            <pc:docMk/>
            <pc:sldMk cId="1222549420" sldId="279"/>
            <ac:spMk id="6" creationId="{BDD3189F-BF96-364A-9653-A557C0ECE1BC}"/>
          </ac:spMkLst>
        </pc:spChg>
        <pc:spChg chg="add mod">
          <ac:chgData name="Tiago Miguel Cavaleiro Rodrigues" userId="1e5768bd-add5-443b-a68b-caa4d4568e35" providerId="ADAL" clId="{200C815F-D2D6-CE4E-88CC-AE3B445DB82E}" dt="2020-07-23T14:18:56.442" v="1524" actId="1076"/>
          <ac:spMkLst>
            <pc:docMk/>
            <pc:sldMk cId="1222549420" sldId="279"/>
            <ac:spMk id="7" creationId="{1B94E5D1-386D-6246-A16D-317459EECA53}"/>
          </ac:spMkLst>
        </pc:spChg>
        <pc:grpChg chg="add mod">
          <ac:chgData name="Tiago Miguel Cavaleiro Rodrigues" userId="1e5768bd-add5-443b-a68b-caa4d4568e35" providerId="ADAL" clId="{200C815F-D2D6-CE4E-88CC-AE3B445DB82E}" dt="2020-07-23T14:19:07.650" v="1528" actId="1076"/>
          <ac:grpSpMkLst>
            <pc:docMk/>
            <pc:sldMk cId="1222549420" sldId="279"/>
            <ac:grpSpMk id="10" creationId="{7A3CFBD2-8631-DD4B-929C-4E3301493D53}"/>
          </ac:grpSpMkLst>
        </pc:grpChg>
        <pc:picChg chg="add mod modCrop">
          <ac:chgData name="Tiago Miguel Cavaleiro Rodrigues" userId="1e5768bd-add5-443b-a68b-caa4d4568e35" providerId="ADAL" clId="{200C815F-D2D6-CE4E-88CC-AE3B445DB82E}" dt="2020-07-23T14:18:38.014" v="1520" actId="164"/>
          <ac:picMkLst>
            <pc:docMk/>
            <pc:sldMk cId="1222549420" sldId="279"/>
            <ac:picMk id="4" creationId="{14FAB8E4-575F-7449-B6BD-C3D08F5F2445}"/>
          </ac:picMkLst>
        </pc:picChg>
        <pc:picChg chg="add mod">
          <ac:chgData name="Tiago Miguel Cavaleiro Rodrigues" userId="1e5768bd-add5-443b-a68b-caa4d4568e35" providerId="ADAL" clId="{200C815F-D2D6-CE4E-88CC-AE3B445DB82E}" dt="2020-07-23T14:18:38.014" v="1520" actId="164"/>
          <ac:picMkLst>
            <pc:docMk/>
            <pc:sldMk cId="1222549420" sldId="279"/>
            <ac:picMk id="9" creationId="{5CDB615A-AE64-4D43-824A-71180F22D7C0}"/>
          </ac:picMkLst>
        </pc:picChg>
      </pc:sldChg>
      <pc:sldChg chg="addSp delSp modSp add mod">
        <pc:chgData name="Tiago Miguel Cavaleiro Rodrigues" userId="1e5768bd-add5-443b-a68b-caa4d4568e35" providerId="ADAL" clId="{200C815F-D2D6-CE4E-88CC-AE3B445DB82E}" dt="2020-07-24T09:40:30.283" v="1606" actId="1076"/>
        <pc:sldMkLst>
          <pc:docMk/>
          <pc:sldMk cId="3968374674" sldId="280"/>
        </pc:sldMkLst>
        <pc:spChg chg="del">
          <ac:chgData name="Tiago Miguel Cavaleiro Rodrigues" userId="1e5768bd-add5-443b-a68b-caa4d4568e35" providerId="ADAL" clId="{200C815F-D2D6-CE4E-88CC-AE3B445DB82E}" dt="2020-07-24T09:37:51.563" v="1531" actId="478"/>
          <ac:spMkLst>
            <pc:docMk/>
            <pc:sldMk cId="3968374674" sldId="280"/>
            <ac:spMk id="2" creationId="{6294F929-80DA-E646-BA57-730CE4786237}"/>
          </ac:spMkLst>
        </pc:spChg>
        <pc:spChg chg="del">
          <ac:chgData name="Tiago Miguel Cavaleiro Rodrigues" userId="1e5768bd-add5-443b-a68b-caa4d4568e35" providerId="ADAL" clId="{200C815F-D2D6-CE4E-88CC-AE3B445DB82E}" dt="2020-07-24T09:37:51.110" v="1530" actId="478"/>
          <ac:spMkLst>
            <pc:docMk/>
            <pc:sldMk cId="3968374674" sldId="280"/>
            <ac:spMk id="3" creationId="{5FCFA51E-B8FB-DA4E-A3EE-87780A1F9110}"/>
          </ac:spMkLst>
        </pc:spChg>
        <pc:spChg chg="add mod">
          <ac:chgData name="Tiago Miguel Cavaleiro Rodrigues" userId="1e5768bd-add5-443b-a68b-caa4d4568e35" providerId="ADAL" clId="{200C815F-D2D6-CE4E-88CC-AE3B445DB82E}" dt="2020-07-24T09:40:16.414" v="1604" actId="20577"/>
          <ac:spMkLst>
            <pc:docMk/>
            <pc:sldMk cId="3968374674" sldId="280"/>
            <ac:spMk id="6" creationId="{C1016DB8-FD81-B74D-8B7C-AB797028E711}"/>
          </ac:spMkLst>
        </pc:spChg>
        <pc:spChg chg="add mod">
          <ac:chgData name="Tiago Miguel Cavaleiro Rodrigues" userId="1e5768bd-add5-443b-a68b-caa4d4568e35" providerId="ADAL" clId="{200C815F-D2D6-CE4E-88CC-AE3B445DB82E}" dt="2020-07-24T09:40:30.283" v="1606" actId="1076"/>
          <ac:spMkLst>
            <pc:docMk/>
            <pc:sldMk cId="3968374674" sldId="280"/>
            <ac:spMk id="7" creationId="{C4C60E03-A4C5-DD46-A49F-9CAA399D7677}"/>
          </ac:spMkLst>
        </pc:spChg>
        <pc:picChg chg="add mod">
          <ac:chgData name="Tiago Miguel Cavaleiro Rodrigues" userId="1e5768bd-add5-443b-a68b-caa4d4568e35" providerId="ADAL" clId="{200C815F-D2D6-CE4E-88CC-AE3B445DB82E}" dt="2020-07-24T09:37:58.206" v="1536" actId="1076"/>
          <ac:picMkLst>
            <pc:docMk/>
            <pc:sldMk cId="3968374674" sldId="280"/>
            <ac:picMk id="4" creationId="{A282969B-A368-4140-8C59-FA788859E223}"/>
          </ac:picMkLst>
        </pc:picChg>
        <pc:picChg chg="add mod">
          <ac:chgData name="Tiago Miguel Cavaleiro Rodrigues" userId="1e5768bd-add5-443b-a68b-caa4d4568e35" providerId="ADAL" clId="{200C815F-D2D6-CE4E-88CC-AE3B445DB82E}" dt="2020-07-24T09:38:52.985" v="1542" actId="1076"/>
          <ac:picMkLst>
            <pc:docMk/>
            <pc:sldMk cId="3968374674" sldId="280"/>
            <ac:picMk id="5" creationId="{76519310-A645-4140-95A1-5A2B006885CC}"/>
          </ac:picMkLst>
        </pc:picChg>
      </pc:sldChg>
      <pc:sldChg chg="addSp delSp modSp add mod">
        <pc:chgData name="Tiago Miguel Cavaleiro Rodrigues" userId="1e5768bd-add5-443b-a68b-caa4d4568e35" providerId="ADAL" clId="{200C815F-D2D6-CE4E-88CC-AE3B445DB82E}" dt="2020-07-26T14:32:06.928" v="1941" actId="478"/>
        <pc:sldMkLst>
          <pc:docMk/>
          <pc:sldMk cId="422423311" sldId="281"/>
        </pc:sldMkLst>
        <pc:spChg chg="del">
          <ac:chgData name="Tiago Miguel Cavaleiro Rodrigues" userId="1e5768bd-add5-443b-a68b-caa4d4568e35" providerId="ADAL" clId="{200C815F-D2D6-CE4E-88CC-AE3B445DB82E}" dt="2020-07-26T13:16:54.776" v="1608" actId="478"/>
          <ac:spMkLst>
            <pc:docMk/>
            <pc:sldMk cId="422423311" sldId="281"/>
            <ac:spMk id="2" creationId="{F426586E-D200-B54E-BE1F-5E498FF22E2D}"/>
          </ac:spMkLst>
        </pc:spChg>
        <pc:spChg chg="del">
          <ac:chgData name="Tiago Miguel Cavaleiro Rodrigues" userId="1e5768bd-add5-443b-a68b-caa4d4568e35" providerId="ADAL" clId="{200C815F-D2D6-CE4E-88CC-AE3B445DB82E}" dt="2020-07-26T13:16:56.375" v="1609" actId="478"/>
          <ac:spMkLst>
            <pc:docMk/>
            <pc:sldMk cId="422423311" sldId="281"/>
            <ac:spMk id="3" creationId="{FBED915D-046A-4E4B-A6A6-FD1DB1FD55B6}"/>
          </ac:spMkLst>
        </pc:spChg>
        <pc:spChg chg="add del mod">
          <ac:chgData name="Tiago Miguel Cavaleiro Rodrigues" userId="1e5768bd-add5-443b-a68b-caa4d4568e35" providerId="ADAL" clId="{200C815F-D2D6-CE4E-88CC-AE3B445DB82E}" dt="2020-07-26T13:18:57.448" v="1620"/>
          <ac:spMkLst>
            <pc:docMk/>
            <pc:sldMk cId="422423311" sldId="281"/>
            <ac:spMk id="6" creationId="{C5C7FA80-CFFE-CD4B-94ED-F2DFC7872EF4}"/>
          </ac:spMkLst>
        </pc:spChg>
        <pc:spChg chg="add del">
          <ac:chgData name="Tiago Miguel Cavaleiro Rodrigues" userId="1e5768bd-add5-443b-a68b-caa4d4568e35" providerId="ADAL" clId="{200C815F-D2D6-CE4E-88CC-AE3B445DB82E}" dt="2020-07-26T13:18:54.833" v="1618" actId="478"/>
          <ac:spMkLst>
            <pc:docMk/>
            <pc:sldMk cId="422423311" sldId="281"/>
            <ac:spMk id="7" creationId="{DDAB5FC3-15B2-954C-8B9F-B583A22A07C6}"/>
          </ac:spMkLst>
        </pc:spChg>
        <pc:spChg chg="add mod">
          <ac:chgData name="Tiago Miguel Cavaleiro Rodrigues" userId="1e5768bd-add5-443b-a68b-caa4d4568e35" providerId="ADAL" clId="{200C815F-D2D6-CE4E-88CC-AE3B445DB82E}" dt="2020-07-26T13:22:52.255" v="1764" actId="164"/>
          <ac:spMkLst>
            <pc:docMk/>
            <pc:sldMk cId="422423311" sldId="281"/>
            <ac:spMk id="8" creationId="{8DDAF201-6E8B-9344-A4A6-457AEB9DBBCA}"/>
          </ac:spMkLst>
        </pc:spChg>
        <pc:spChg chg="add del mod">
          <ac:chgData name="Tiago Miguel Cavaleiro Rodrigues" userId="1e5768bd-add5-443b-a68b-caa4d4568e35" providerId="ADAL" clId="{200C815F-D2D6-CE4E-88CC-AE3B445DB82E}" dt="2020-07-26T13:21:31.128" v="1700"/>
          <ac:spMkLst>
            <pc:docMk/>
            <pc:sldMk cId="422423311" sldId="281"/>
            <ac:spMk id="9" creationId="{3F81E4CD-C8A0-D64A-A00C-D276A779D663}"/>
          </ac:spMkLst>
        </pc:spChg>
        <pc:spChg chg="add del mod">
          <ac:chgData name="Tiago Miguel Cavaleiro Rodrigues" userId="1e5768bd-add5-443b-a68b-caa4d4568e35" providerId="ADAL" clId="{200C815F-D2D6-CE4E-88CC-AE3B445DB82E}" dt="2020-07-26T14:32:06.928" v="1941" actId="478"/>
          <ac:spMkLst>
            <pc:docMk/>
            <pc:sldMk cId="422423311" sldId="281"/>
            <ac:spMk id="10" creationId="{271F2FCD-A015-4E45-A711-11E34D8C9D77}"/>
          </ac:spMkLst>
        </pc:spChg>
        <pc:spChg chg="add mod">
          <ac:chgData name="Tiago Miguel Cavaleiro Rodrigues" userId="1e5768bd-add5-443b-a68b-caa4d4568e35" providerId="ADAL" clId="{200C815F-D2D6-CE4E-88CC-AE3B445DB82E}" dt="2020-07-26T13:22:52.255" v="1764" actId="164"/>
          <ac:spMkLst>
            <pc:docMk/>
            <pc:sldMk cId="422423311" sldId="281"/>
            <ac:spMk id="11" creationId="{454F8D59-FCAE-7843-81DD-3A95F31B6DF6}"/>
          </ac:spMkLst>
        </pc:spChg>
        <pc:spChg chg="add mod">
          <ac:chgData name="Tiago Miguel Cavaleiro Rodrigues" userId="1e5768bd-add5-443b-a68b-caa4d4568e35" providerId="ADAL" clId="{200C815F-D2D6-CE4E-88CC-AE3B445DB82E}" dt="2020-07-26T13:22:52.255" v="1764" actId="164"/>
          <ac:spMkLst>
            <pc:docMk/>
            <pc:sldMk cId="422423311" sldId="281"/>
            <ac:spMk id="12" creationId="{DE9156DF-0A78-7B42-BC9D-C13834D398A0}"/>
          </ac:spMkLst>
        </pc:spChg>
        <pc:spChg chg="add mod">
          <ac:chgData name="Tiago Miguel Cavaleiro Rodrigues" userId="1e5768bd-add5-443b-a68b-caa4d4568e35" providerId="ADAL" clId="{200C815F-D2D6-CE4E-88CC-AE3B445DB82E}" dt="2020-07-26T13:22:52.255" v="1764" actId="164"/>
          <ac:spMkLst>
            <pc:docMk/>
            <pc:sldMk cId="422423311" sldId="281"/>
            <ac:spMk id="13" creationId="{DCF9AAAC-C361-7F44-A698-4A96FCAD5AEF}"/>
          </ac:spMkLst>
        </pc:spChg>
        <pc:spChg chg="add del mod">
          <ac:chgData name="Tiago Miguel Cavaleiro Rodrigues" userId="1e5768bd-add5-443b-a68b-caa4d4568e35" providerId="ADAL" clId="{200C815F-D2D6-CE4E-88CC-AE3B445DB82E}" dt="2020-07-26T13:22:38.152" v="1760" actId="478"/>
          <ac:spMkLst>
            <pc:docMk/>
            <pc:sldMk cId="422423311" sldId="281"/>
            <ac:spMk id="14" creationId="{8929D838-E709-D049-A8D7-1960D22400AB}"/>
          </ac:spMkLst>
        </pc:spChg>
        <pc:spChg chg="add mod">
          <ac:chgData name="Tiago Miguel Cavaleiro Rodrigues" userId="1e5768bd-add5-443b-a68b-caa4d4568e35" providerId="ADAL" clId="{200C815F-D2D6-CE4E-88CC-AE3B445DB82E}" dt="2020-07-26T13:23:29.601" v="1814" actId="20577"/>
          <ac:spMkLst>
            <pc:docMk/>
            <pc:sldMk cId="422423311" sldId="281"/>
            <ac:spMk id="18" creationId="{6988B529-8D58-7C4C-89F9-872D67D92B77}"/>
          </ac:spMkLst>
        </pc:spChg>
        <pc:spChg chg="add mod">
          <ac:chgData name="Tiago Miguel Cavaleiro Rodrigues" userId="1e5768bd-add5-443b-a68b-caa4d4568e35" providerId="ADAL" clId="{200C815F-D2D6-CE4E-88CC-AE3B445DB82E}" dt="2020-07-26T13:29:47.130" v="1935" actId="164"/>
          <ac:spMkLst>
            <pc:docMk/>
            <pc:sldMk cId="422423311" sldId="281"/>
            <ac:spMk id="20" creationId="{11D60B9D-8BFB-CC4B-A647-3472ED99C071}"/>
          </ac:spMkLst>
        </pc:spChg>
        <pc:spChg chg="add mod">
          <ac:chgData name="Tiago Miguel Cavaleiro Rodrigues" userId="1e5768bd-add5-443b-a68b-caa4d4568e35" providerId="ADAL" clId="{200C815F-D2D6-CE4E-88CC-AE3B445DB82E}" dt="2020-07-26T13:29:47.130" v="1935" actId="164"/>
          <ac:spMkLst>
            <pc:docMk/>
            <pc:sldMk cId="422423311" sldId="281"/>
            <ac:spMk id="21" creationId="{A8CEF64B-B472-9246-9492-2128A1D77CBB}"/>
          </ac:spMkLst>
        </pc:spChg>
        <pc:spChg chg="add mod">
          <ac:chgData name="Tiago Miguel Cavaleiro Rodrigues" userId="1e5768bd-add5-443b-a68b-caa4d4568e35" providerId="ADAL" clId="{200C815F-D2D6-CE4E-88CC-AE3B445DB82E}" dt="2020-07-26T13:29:39.473" v="1934" actId="164"/>
          <ac:spMkLst>
            <pc:docMk/>
            <pc:sldMk cId="422423311" sldId="281"/>
            <ac:spMk id="22" creationId="{92F2DC23-055D-E049-B302-C062C2A848B0}"/>
          </ac:spMkLst>
        </pc:spChg>
        <pc:spChg chg="add mod">
          <ac:chgData name="Tiago Miguel Cavaleiro Rodrigues" userId="1e5768bd-add5-443b-a68b-caa4d4568e35" providerId="ADAL" clId="{200C815F-D2D6-CE4E-88CC-AE3B445DB82E}" dt="2020-07-26T13:29:39.473" v="1934" actId="164"/>
          <ac:spMkLst>
            <pc:docMk/>
            <pc:sldMk cId="422423311" sldId="281"/>
            <ac:spMk id="23" creationId="{9CDFCB03-D90C-6F4F-982B-5F032A37CAF9}"/>
          </ac:spMkLst>
        </pc:spChg>
        <pc:grpChg chg="add mod">
          <ac:chgData name="Tiago Miguel Cavaleiro Rodrigues" userId="1e5768bd-add5-443b-a68b-caa4d4568e35" providerId="ADAL" clId="{200C815F-D2D6-CE4E-88CC-AE3B445DB82E}" dt="2020-07-26T13:29:47.130" v="1935" actId="164"/>
          <ac:grpSpMkLst>
            <pc:docMk/>
            <pc:sldMk cId="422423311" sldId="281"/>
            <ac:grpSpMk id="15" creationId="{14CACC6A-334B-3F49-AC5B-D5ABD7C1F11E}"/>
          </ac:grpSpMkLst>
        </pc:grpChg>
        <pc:grpChg chg="add mod">
          <ac:chgData name="Tiago Miguel Cavaleiro Rodrigues" userId="1e5768bd-add5-443b-a68b-caa4d4568e35" providerId="ADAL" clId="{200C815F-D2D6-CE4E-88CC-AE3B445DB82E}" dt="2020-07-26T13:29:39.473" v="1934" actId="164"/>
          <ac:grpSpMkLst>
            <pc:docMk/>
            <pc:sldMk cId="422423311" sldId="281"/>
            <ac:grpSpMk id="24" creationId="{01358462-5C6A-A04C-88D3-EB7FA6B2BF63}"/>
          </ac:grpSpMkLst>
        </pc:grpChg>
        <pc:grpChg chg="add mod">
          <ac:chgData name="Tiago Miguel Cavaleiro Rodrigues" userId="1e5768bd-add5-443b-a68b-caa4d4568e35" providerId="ADAL" clId="{200C815F-D2D6-CE4E-88CC-AE3B445DB82E}" dt="2020-07-26T13:29:47.130" v="1935" actId="164"/>
          <ac:grpSpMkLst>
            <pc:docMk/>
            <pc:sldMk cId="422423311" sldId="281"/>
            <ac:grpSpMk id="25" creationId="{5F47F2DD-528E-B14A-957E-B4D0041301E7}"/>
          </ac:grpSpMkLst>
        </pc:grpChg>
        <pc:picChg chg="add mod">
          <ac:chgData name="Tiago Miguel Cavaleiro Rodrigues" userId="1e5768bd-add5-443b-a68b-caa4d4568e35" providerId="ADAL" clId="{200C815F-D2D6-CE4E-88CC-AE3B445DB82E}" dt="2020-07-26T13:22:52.255" v="1764" actId="164"/>
          <ac:picMkLst>
            <pc:docMk/>
            <pc:sldMk cId="422423311" sldId="281"/>
            <ac:picMk id="5" creationId="{F989B65E-40E6-6D40-8359-DDB4D39E0D69}"/>
          </ac:picMkLst>
        </pc:picChg>
        <pc:picChg chg="add mod modCrop">
          <ac:chgData name="Tiago Miguel Cavaleiro Rodrigues" userId="1e5768bd-add5-443b-a68b-caa4d4568e35" providerId="ADAL" clId="{200C815F-D2D6-CE4E-88CC-AE3B445DB82E}" dt="2020-07-26T13:29:39.473" v="1934" actId="164"/>
          <ac:picMkLst>
            <pc:docMk/>
            <pc:sldMk cId="422423311" sldId="281"/>
            <ac:picMk id="17" creationId="{77F8EC36-AC01-8F42-86A7-45F2FECDA462}"/>
          </ac:picMkLst>
        </pc:picChg>
        <pc:picChg chg="add mod">
          <ac:chgData name="Tiago Miguel Cavaleiro Rodrigues" userId="1e5768bd-add5-443b-a68b-caa4d4568e35" providerId="ADAL" clId="{200C815F-D2D6-CE4E-88CC-AE3B445DB82E}" dt="2020-07-26T13:29:47.130" v="1935" actId="164"/>
          <ac:picMkLst>
            <pc:docMk/>
            <pc:sldMk cId="422423311" sldId="281"/>
            <ac:picMk id="19" creationId="{2BE34E9E-D309-E94C-A393-E49DC24359C7}"/>
          </ac:picMkLst>
        </pc:picChg>
      </pc:sldChg>
      <pc:sldChg chg="addSp delSp modSp add mod setBg">
        <pc:chgData name="Tiago Miguel Cavaleiro Rodrigues" userId="1e5768bd-add5-443b-a68b-caa4d4568e35" providerId="ADAL" clId="{200C815F-D2D6-CE4E-88CC-AE3B445DB82E}" dt="2020-07-26T13:30:33.841" v="1940" actId="1076"/>
        <pc:sldMkLst>
          <pc:docMk/>
          <pc:sldMk cId="497256775" sldId="282"/>
        </pc:sldMkLst>
        <pc:spChg chg="del">
          <ac:chgData name="Tiago Miguel Cavaleiro Rodrigues" userId="1e5768bd-add5-443b-a68b-caa4d4568e35" providerId="ADAL" clId="{200C815F-D2D6-CE4E-88CC-AE3B445DB82E}" dt="2020-07-26T13:23:42.352" v="1817" actId="478"/>
          <ac:spMkLst>
            <pc:docMk/>
            <pc:sldMk cId="497256775" sldId="282"/>
            <ac:spMk id="2" creationId="{BA3D0BA0-24D8-564B-AFD1-0E11786AEED0}"/>
          </ac:spMkLst>
        </pc:spChg>
        <pc:spChg chg="del">
          <ac:chgData name="Tiago Miguel Cavaleiro Rodrigues" userId="1e5768bd-add5-443b-a68b-caa4d4568e35" providerId="ADAL" clId="{200C815F-D2D6-CE4E-88CC-AE3B445DB82E}" dt="2020-07-26T13:23:43.383" v="1818" actId="478"/>
          <ac:spMkLst>
            <pc:docMk/>
            <pc:sldMk cId="497256775" sldId="282"/>
            <ac:spMk id="3" creationId="{DE977C23-84FE-F045-BC7B-33225DEC5F27}"/>
          </ac:spMkLst>
        </pc:spChg>
        <pc:spChg chg="add mod">
          <ac:chgData name="Tiago Miguel Cavaleiro Rodrigues" userId="1e5768bd-add5-443b-a68b-caa4d4568e35" providerId="ADAL" clId="{200C815F-D2D6-CE4E-88CC-AE3B445DB82E}" dt="2020-07-26T13:23:58.311" v="1830" actId="26606"/>
          <ac:spMkLst>
            <pc:docMk/>
            <pc:sldMk cId="497256775" sldId="282"/>
            <ac:spMk id="4" creationId="{42AD9EAE-249F-8D4D-8048-5A0837085597}"/>
          </ac:spMkLst>
        </pc:spChg>
        <pc:spChg chg="add del mod">
          <ac:chgData name="Tiago Miguel Cavaleiro Rodrigues" userId="1e5768bd-add5-443b-a68b-caa4d4568e35" providerId="ADAL" clId="{200C815F-D2D6-CE4E-88CC-AE3B445DB82E}" dt="2020-07-26T13:25:41.618" v="1851"/>
          <ac:spMkLst>
            <pc:docMk/>
            <pc:sldMk cId="497256775" sldId="282"/>
            <ac:spMk id="9" creationId="{CB7691D5-18CD-D444-9DBC-EA6716907114}"/>
          </ac:spMkLst>
        </pc:spChg>
        <pc:spChg chg="add mod">
          <ac:chgData name="Tiago Miguel Cavaleiro Rodrigues" userId="1e5768bd-add5-443b-a68b-caa4d4568e35" providerId="ADAL" clId="{200C815F-D2D6-CE4E-88CC-AE3B445DB82E}" dt="2020-07-26T13:24:21.995" v="1839" actId="1076"/>
          <ac:spMkLst>
            <pc:docMk/>
            <pc:sldMk cId="497256775" sldId="282"/>
            <ac:spMk id="12" creationId="{BA669263-29E0-8948-AE33-24638E879BEB}"/>
          </ac:spMkLst>
        </pc:spChg>
        <pc:spChg chg="add del">
          <ac:chgData name="Tiago Miguel Cavaleiro Rodrigues" userId="1e5768bd-add5-443b-a68b-caa4d4568e35" providerId="ADAL" clId="{200C815F-D2D6-CE4E-88CC-AE3B445DB82E}" dt="2020-07-26T13:23:58.311" v="1830" actId="26606"/>
          <ac:spMkLst>
            <pc:docMk/>
            <pc:sldMk cId="497256775" sldId="282"/>
            <ac:spMk id="13" creationId="{823AC064-BC96-4F32-8AE1-B2FD38754823}"/>
          </ac:spMkLst>
        </pc:spChg>
        <pc:spChg chg="add mod">
          <ac:chgData name="Tiago Miguel Cavaleiro Rodrigues" userId="1e5768bd-add5-443b-a68b-caa4d4568e35" providerId="ADAL" clId="{200C815F-D2D6-CE4E-88CC-AE3B445DB82E}" dt="2020-07-26T13:24:39.860" v="1842" actId="1076"/>
          <ac:spMkLst>
            <pc:docMk/>
            <pc:sldMk cId="497256775" sldId="282"/>
            <ac:spMk id="14" creationId="{78CF7042-2AF9-354F-A6C3-32DCAB368FDE}"/>
          </ac:spMkLst>
        </pc:spChg>
        <pc:spChg chg="add mod">
          <ac:chgData name="Tiago Miguel Cavaleiro Rodrigues" userId="1e5768bd-add5-443b-a68b-caa4d4568e35" providerId="ADAL" clId="{200C815F-D2D6-CE4E-88CC-AE3B445DB82E}" dt="2020-07-26T13:24:35.939" v="1841" actId="1076"/>
          <ac:spMkLst>
            <pc:docMk/>
            <pc:sldMk cId="497256775" sldId="282"/>
            <ac:spMk id="16" creationId="{6030CC2A-A8B8-FA48-ABBE-6A8EFA1319FA}"/>
          </ac:spMkLst>
        </pc:spChg>
        <pc:spChg chg="add mod">
          <ac:chgData name="Tiago Miguel Cavaleiro Rodrigues" userId="1e5768bd-add5-443b-a68b-caa4d4568e35" providerId="ADAL" clId="{200C815F-D2D6-CE4E-88CC-AE3B445DB82E}" dt="2020-07-26T13:24:35.939" v="1841" actId="1076"/>
          <ac:spMkLst>
            <pc:docMk/>
            <pc:sldMk cId="497256775" sldId="282"/>
            <ac:spMk id="18" creationId="{CC168F86-3EF6-834E-AE4C-4FDA3AA3DD3A}"/>
          </ac:spMkLst>
        </pc:spChg>
        <pc:spChg chg="add mod">
          <ac:chgData name="Tiago Miguel Cavaleiro Rodrigues" userId="1e5768bd-add5-443b-a68b-caa4d4568e35" providerId="ADAL" clId="{200C815F-D2D6-CE4E-88CC-AE3B445DB82E}" dt="2020-07-26T13:29:20.774" v="1932" actId="164"/>
          <ac:spMkLst>
            <pc:docMk/>
            <pc:sldMk cId="497256775" sldId="282"/>
            <ac:spMk id="19" creationId="{98688F89-8346-B745-95DD-575F7B66AA76}"/>
          </ac:spMkLst>
        </pc:spChg>
        <pc:spChg chg="add mod">
          <ac:chgData name="Tiago Miguel Cavaleiro Rodrigues" userId="1e5768bd-add5-443b-a68b-caa4d4568e35" providerId="ADAL" clId="{200C815F-D2D6-CE4E-88CC-AE3B445DB82E}" dt="2020-07-26T13:29:20.774" v="1932" actId="164"/>
          <ac:spMkLst>
            <pc:docMk/>
            <pc:sldMk cId="497256775" sldId="282"/>
            <ac:spMk id="20" creationId="{0B778EF4-2116-5146-9AAE-2AF8ECA3CC7F}"/>
          </ac:spMkLst>
        </pc:spChg>
        <pc:spChg chg="add mod">
          <ac:chgData name="Tiago Miguel Cavaleiro Rodrigues" userId="1e5768bd-add5-443b-a68b-caa4d4568e35" providerId="ADAL" clId="{200C815F-D2D6-CE4E-88CC-AE3B445DB82E}" dt="2020-07-26T13:29:28.690" v="1933" actId="164"/>
          <ac:spMkLst>
            <pc:docMk/>
            <pc:sldMk cId="497256775" sldId="282"/>
            <ac:spMk id="21" creationId="{62788442-AF22-7A44-9068-3903310D8F25}"/>
          </ac:spMkLst>
        </pc:spChg>
        <pc:spChg chg="add mod">
          <ac:chgData name="Tiago Miguel Cavaleiro Rodrigues" userId="1e5768bd-add5-443b-a68b-caa4d4568e35" providerId="ADAL" clId="{200C815F-D2D6-CE4E-88CC-AE3B445DB82E}" dt="2020-07-26T13:29:28.690" v="1933" actId="164"/>
          <ac:spMkLst>
            <pc:docMk/>
            <pc:sldMk cId="497256775" sldId="282"/>
            <ac:spMk id="22" creationId="{C7313221-E757-184C-BDBF-C4A1E462881D}"/>
          </ac:spMkLst>
        </pc:spChg>
        <pc:spChg chg="add mod">
          <ac:chgData name="Tiago Miguel Cavaleiro Rodrigues" userId="1e5768bd-add5-443b-a68b-caa4d4568e35" providerId="ADAL" clId="{200C815F-D2D6-CE4E-88CC-AE3B445DB82E}" dt="2020-07-26T13:30:30.395" v="1939" actId="1076"/>
          <ac:spMkLst>
            <pc:docMk/>
            <pc:sldMk cId="497256775" sldId="282"/>
            <ac:spMk id="26" creationId="{816C02BE-AA40-484E-92D8-759AEF693C72}"/>
          </ac:spMkLst>
        </pc:spChg>
        <pc:spChg chg="add mod">
          <ac:chgData name="Tiago Miguel Cavaleiro Rodrigues" userId="1e5768bd-add5-443b-a68b-caa4d4568e35" providerId="ADAL" clId="{200C815F-D2D6-CE4E-88CC-AE3B445DB82E}" dt="2020-07-26T13:30:20.263" v="1938" actId="1076"/>
          <ac:spMkLst>
            <pc:docMk/>
            <pc:sldMk cId="497256775" sldId="282"/>
            <ac:spMk id="27" creationId="{D85D6E82-39DD-6144-9F56-237C946633A5}"/>
          </ac:spMkLst>
        </pc:spChg>
        <pc:spChg chg="add mod">
          <ac:chgData name="Tiago Miguel Cavaleiro Rodrigues" userId="1e5768bd-add5-443b-a68b-caa4d4568e35" providerId="ADAL" clId="{200C815F-D2D6-CE4E-88CC-AE3B445DB82E}" dt="2020-07-26T13:30:33.841" v="1940" actId="1076"/>
          <ac:spMkLst>
            <pc:docMk/>
            <pc:sldMk cId="497256775" sldId="282"/>
            <ac:spMk id="28" creationId="{50019D2D-9C01-4D42-8083-C206776A7F55}"/>
          </ac:spMkLst>
        </pc:spChg>
        <pc:spChg chg="add mod">
          <ac:chgData name="Tiago Miguel Cavaleiro Rodrigues" userId="1e5768bd-add5-443b-a68b-caa4d4568e35" providerId="ADAL" clId="{200C815F-D2D6-CE4E-88CC-AE3B445DB82E}" dt="2020-07-26T13:30:20.263" v="1938" actId="1076"/>
          <ac:spMkLst>
            <pc:docMk/>
            <pc:sldMk cId="497256775" sldId="282"/>
            <ac:spMk id="29" creationId="{926478DF-9E91-BB48-AA32-1D1004DD5AD4}"/>
          </ac:spMkLst>
        </pc:spChg>
        <pc:grpChg chg="add mod">
          <ac:chgData name="Tiago Miguel Cavaleiro Rodrigues" userId="1e5768bd-add5-443b-a68b-caa4d4568e35" providerId="ADAL" clId="{200C815F-D2D6-CE4E-88CC-AE3B445DB82E}" dt="2020-07-26T13:29:20.774" v="1932" actId="164"/>
          <ac:grpSpMkLst>
            <pc:docMk/>
            <pc:sldMk cId="497256775" sldId="282"/>
            <ac:grpSpMk id="23" creationId="{4E3C3875-0F5B-8840-97E9-827CC658D2AC}"/>
          </ac:grpSpMkLst>
        </pc:grpChg>
        <pc:grpChg chg="add mod">
          <ac:chgData name="Tiago Miguel Cavaleiro Rodrigues" userId="1e5768bd-add5-443b-a68b-caa4d4568e35" providerId="ADAL" clId="{200C815F-D2D6-CE4E-88CC-AE3B445DB82E}" dt="2020-07-26T13:29:28.690" v="1933" actId="164"/>
          <ac:grpSpMkLst>
            <pc:docMk/>
            <pc:sldMk cId="497256775" sldId="282"/>
            <ac:grpSpMk id="24" creationId="{2DE84934-866D-AE4A-9161-1A273A8FC282}"/>
          </ac:grpSpMkLst>
        </pc:grpChg>
        <pc:picChg chg="add mod">
          <ac:chgData name="Tiago Miguel Cavaleiro Rodrigues" userId="1e5768bd-add5-443b-a68b-caa4d4568e35" providerId="ADAL" clId="{200C815F-D2D6-CE4E-88CC-AE3B445DB82E}" dt="2020-07-26T13:29:20.774" v="1932" actId="164"/>
          <ac:picMkLst>
            <pc:docMk/>
            <pc:sldMk cId="497256775" sldId="282"/>
            <ac:picMk id="6" creationId="{FA955008-B260-5E4C-8C98-BF802C089EF5}"/>
          </ac:picMkLst>
        </pc:picChg>
        <pc:picChg chg="add mod modCrop">
          <ac:chgData name="Tiago Miguel Cavaleiro Rodrigues" userId="1e5768bd-add5-443b-a68b-caa4d4568e35" providerId="ADAL" clId="{200C815F-D2D6-CE4E-88CC-AE3B445DB82E}" dt="2020-07-26T13:29:28.690" v="1933" actId="164"/>
          <ac:picMkLst>
            <pc:docMk/>
            <pc:sldMk cId="497256775" sldId="282"/>
            <ac:picMk id="8" creationId="{C685AAD2-FEC2-8D41-9E1F-F5823DF9DB91}"/>
          </ac:picMkLst>
        </pc:picChg>
        <pc:picChg chg="add mod">
          <ac:chgData name="Tiago Miguel Cavaleiro Rodrigues" userId="1e5768bd-add5-443b-a68b-caa4d4568e35" providerId="ADAL" clId="{200C815F-D2D6-CE4E-88CC-AE3B445DB82E}" dt="2020-07-26T13:29:20.774" v="1932" actId="164"/>
          <ac:picMkLst>
            <pc:docMk/>
            <pc:sldMk cId="497256775" sldId="282"/>
            <ac:picMk id="11" creationId="{97A1F33E-B38D-F040-82FB-6D102D2AD693}"/>
          </ac:picMkLst>
        </pc:picChg>
        <pc:picChg chg="add del mod">
          <ac:chgData name="Tiago Miguel Cavaleiro Rodrigues" userId="1e5768bd-add5-443b-a68b-caa4d4568e35" providerId="ADAL" clId="{200C815F-D2D6-CE4E-88CC-AE3B445DB82E}" dt="2020-07-26T13:30:13.142" v="1937" actId="478"/>
          <ac:picMkLst>
            <pc:docMk/>
            <pc:sldMk cId="497256775" sldId="282"/>
            <ac:picMk id="25" creationId="{F8DE46D0-6B53-C043-AECD-619298BD9ABD}"/>
          </ac:picMkLst>
        </pc:picChg>
        <pc:cxnChg chg="add del">
          <ac:chgData name="Tiago Miguel Cavaleiro Rodrigues" userId="1e5768bd-add5-443b-a68b-caa4d4568e35" providerId="ADAL" clId="{200C815F-D2D6-CE4E-88CC-AE3B445DB82E}" dt="2020-07-26T13:23:58.311" v="1830" actId="26606"/>
          <ac:cxnSpMkLst>
            <pc:docMk/>
            <pc:sldMk cId="497256775" sldId="282"/>
            <ac:cxnSpMk id="15" creationId="{7E7C77BC-7138-40B1-A15B-20F57A494629}"/>
          </ac:cxnSpMkLst>
        </pc:cxnChg>
        <pc:cxnChg chg="add del">
          <ac:chgData name="Tiago Miguel Cavaleiro Rodrigues" userId="1e5768bd-add5-443b-a68b-caa4d4568e35" providerId="ADAL" clId="{200C815F-D2D6-CE4E-88CC-AE3B445DB82E}" dt="2020-07-26T13:23:58.311" v="1830" actId="26606"/>
          <ac:cxnSpMkLst>
            <pc:docMk/>
            <pc:sldMk cId="497256775" sldId="282"/>
            <ac:cxnSpMk id="17" creationId="{DB146403-F3D6-484B-B2ED-97F9565D037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31D64-E7AD-6C4F-BF23-184DD5413328}" type="datetimeFigureOut">
              <a:rPr lang="en-GB" smtClean="0"/>
              <a:t>31/12/2020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59CDA-47E2-9040-B095-DB0CEF0E4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419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59CDA-47E2-9040-B095-DB0CEF0E4A2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323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4F37-7C3C-2849-B818-69B8C0DFD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C645A-54F8-E14F-822A-B841AA39E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40F08-5315-E747-86CA-298AA7A32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BF72-9DE0-8641-8E2E-4B28BDAF7844}" type="datetimeFigureOut">
              <a:rPr lang="en-GB" smtClean="0"/>
              <a:t>31/12/2020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02C4-D762-8042-821F-3C250AE7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3F605-5D2B-BA49-AA65-72086C36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803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77B3E-1901-5D4E-8219-C0C5FD27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7D950-5D1F-2844-A46D-7FAC0EA38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F0977-9374-5F4E-8EF9-0CD587B1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BF72-9DE0-8641-8E2E-4B28BDAF7844}" type="datetimeFigureOut">
              <a:rPr lang="en-GB" smtClean="0"/>
              <a:t>31/12/2020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375BF-6810-304A-B1A1-F7D9B9514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579A9-0D1A-1845-A4CB-3B3E4D118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918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73FDD1-F09E-7B4C-AE4C-770648D327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B104C9-DEED-E345-9747-1F8DD3F82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91EB6-8EBF-5E40-B6CF-016DF686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BF72-9DE0-8641-8E2E-4B28BDAF7844}" type="datetimeFigureOut">
              <a:rPr lang="en-GB" smtClean="0"/>
              <a:t>31/12/2020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ACB20-25A0-B64A-ACD1-228E9BC08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8A7-7712-5945-89AB-B0392791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85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410-08EF-F74E-97E8-DF56E7532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4063F-D3F1-FD4F-B8F7-32E7A270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944CA-6DD1-0F4D-86AD-18B445609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BF72-9DE0-8641-8E2E-4B28BDAF7844}" type="datetimeFigureOut">
              <a:rPr lang="en-GB" smtClean="0"/>
              <a:t>31/12/2020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732BD-3C7A-9B44-A7E3-CEFA0281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545CB-044E-5848-9716-1C04F2547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76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6348-88CE-C942-ADF6-EAEAEB3D9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F93B0-E24D-8843-8217-A9BD48B69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40F32-A3D2-0746-A477-EA6B1ECF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BF72-9DE0-8641-8E2E-4B28BDAF7844}" type="datetimeFigureOut">
              <a:rPr lang="en-GB" smtClean="0"/>
              <a:t>31/12/2020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ABB0D-1801-A442-AE8C-204000E7F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826F5-A64F-B24A-BA03-16D97E09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058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9693-4D4B-5440-A4E5-7B971200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FE2D0-7778-7543-8104-4F78823D2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7E099-3A7E-EF47-B5E6-A39147293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070CC-59B7-3D43-B658-77B83FE2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BF72-9DE0-8641-8E2E-4B28BDAF7844}" type="datetimeFigureOut">
              <a:rPr lang="en-GB" smtClean="0"/>
              <a:t>31/12/2020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D59C5-100C-8449-8E8F-5594F7C7F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DEB90-68BB-2E42-B1CD-0CC903DD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38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B0E16-B5EB-7F47-9CA3-00BB00EE2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9D778-EE35-7D4A-90AD-60712C34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701C4-B425-D146-AFB2-5DCE621A1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D346A-1B71-3044-B358-A34D9408A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16444C-19C3-7C48-AFB1-D68ADA7399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11C90-30B9-624B-BF68-07488E1C9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BF72-9DE0-8641-8E2E-4B28BDAF7844}" type="datetimeFigureOut">
              <a:rPr lang="en-GB" smtClean="0"/>
              <a:t>31/12/2020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CDC79D-A0A7-AC4B-ADA2-9E29B4E9C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12035B-2099-3C4E-867F-A95E8CB1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233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310E7-CF25-F446-9374-BAF0ECBB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87615F-0235-FE44-8709-FADF9A38B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BF72-9DE0-8641-8E2E-4B28BDAF7844}" type="datetimeFigureOut">
              <a:rPr lang="en-GB" smtClean="0"/>
              <a:t>31/12/2020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40B0A-2605-1143-9558-64F165AFF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A379EB-E52F-334A-9DE3-F37D57F0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5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164BFB-5750-A34F-8A66-B0BAF3F0A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BF72-9DE0-8641-8E2E-4B28BDAF7844}" type="datetimeFigureOut">
              <a:rPr lang="en-GB" smtClean="0"/>
              <a:t>31/12/2020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FD7D7B-70AF-1149-8A7A-E8954FFCC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A6E31-84DA-C84A-9AE3-4B99EC47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433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80BB-A058-8A47-A10B-936B63FD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9640C-0AC4-2A4F-A36E-679CFD014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C56AB-8659-0443-9694-5004028D9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7AFFB-0D7B-DA42-BADC-CD470F97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BF72-9DE0-8641-8E2E-4B28BDAF7844}" type="datetimeFigureOut">
              <a:rPr lang="en-GB" smtClean="0"/>
              <a:t>31/12/2020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34BF8-0A14-504F-8681-4F800A1EF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24FB4-A078-DF4E-A12E-16EF498A5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5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54BC-F350-6B48-B869-D3ACD4146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98FC6D-5DB4-0042-A01F-CDB5EA85F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56463-EFA5-CA48-9DC7-7114D6884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E5F9A-6475-F54D-92DD-F07D1192F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BF72-9DE0-8641-8E2E-4B28BDAF7844}" type="datetimeFigureOut">
              <a:rPr lang="en-GB" smtClean="0"/>
              <a:t>31/12/2020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5A32C-525A-BE4C-B266-582D7689E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B9710E-6CB6-EE4B-AE3C-25978C02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11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3D8D9E-A695-C14C-8765-84353BCB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3C896-CBB1-9C44-9BFD-64A92AC5F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5242D-C051-CE45-9BFE-C5B7BC8DB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DBF72-9DE0-8641-8E2E-4B28BDAF7844}" type="datetimeFigureOut">
              <a:rPr lang="en-GB" smtClean="0"/>
              <a:t>31/12/2020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F6E4A-479D-5344-9D03-4C5848E28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33EF6-E299-8543-8531-CF9771C12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440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D0E8B4-0273-B146-9A2C-72A0B80B991D}"/>
              </a:ext>
            </a:extLst>
          </p:cNvPr>
          <p:cNvSpPr txBox="1"/>
          <p:nvPr/>
        </p:nvSpPr>
        <p:spPr>
          <a:xfrm>
            <a:off x="2505454" y="2082618"/>
            <a:ext cx="1967928" cy="195438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Real time detectors , state of the art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dirty="0"/>
              <a:t>Pan Tompkins, Christov, Gamboa, Engelse and Zeelenberg (modified), Elgendi, Kalidas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Preliminary assessment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Alternative R-peak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0039E-539C-D840-9CC0-707B3D9E7F76}"/>
              </a:ext>
            </a:extLst>
          </p:cNvPr>
          <p:cNvSpPr txBox="1"/>
          <p:nvPr/>
        </p:nvSpPr>
        <p:spPr>
          <a:xfrm>
            <a:off x="533168" y="2080486"/>
            <a:ext cx="1829259" cy="110799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i="1" dirty="0"/>
              <a:t>Wiz</a:t>
            </a:r>
            <a:r>
              <a:rPr lang="en-GB" sz="1100" dirty="0"/>
              <a:t> Shirt, Version 1 and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Admos Live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Water, no water and electrode gel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SQI,  Wiz shirt Version 1 and 2 comparison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599965-FC86-364C-A825-2A68639DDA68}"/>
              </a:ext>
            </a:extLst>
          </p:cNvPr>
          <p:cNvCxnSpPr>
            <a:cxnSpLocks/>
          </p:cNvCxnSpPr>
          <p:nvPr/>
        </p:nvCxnSpPr>
        <p:spPr>
          <a:xfrm flipH="1">
            <a:off x="1640926" y="1257635"/>
            <a:ext cx="84732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7D6BE6-9EBD-E043-9215-B73166204ED1}"/>
              </a:ext>
            </a:extLst>
          </p:cNvPr>
          <p:cNvCxnSpPr>
            <a:cxnSpLocks/>
          </p:cNvCxnSpPr>
          <p:nvPr/>
        </p:nvCxnSpPr>
        <p:spPr>
          <a:xfrm>
            <a:off x="1640926" y="1257635"/>
            <a:ext cx="0" cy="1931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6880FF1-3DCA-C145-A6C2-AE76CDDD3128}"/>
              </a:ext>
            </a:extLst>
          </p:cNvPr>
          <p:cNvSpPr txBox="1"/>
          <p:nvPr/>
        </p:nvSpPr>
        <p:spPr>
          <a:xfrm>
            <a:off x="6812758" y="2073484"/>
            <a:ext cx="2327627" cy="161582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Artefact correction: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dirty="0"/>
              <a:t>Detrending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dirty="0"/>
              <a:t>Kubios artefact correction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dirty="0"/>
              <a:t>Corrected RR-intervals 20% deviated from the median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HRV metrics: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dirty="0"/>
              <a:t>SDNN, RMSSD, ln(RMSSD), LF, HF, LF/HF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29BA1E-7767-9040-B0A1-32E0BF19ADD9}"/>
              </a:ext>
            </a:extLst>
          </p:cNvPr>
          <p:cNvSpPr txBox="1"/>
          <p:nvPr/>
        </p:nvSpPr>
        <p:spPr>
          <a:xfrm>
            <a:off x="1345010" y="1133627"/>
            <a:ext cx="591829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800" dirty="0"/>
              <a:t>Chapter 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192E8F-6E9F-3A41-AEFA-F840A63A3915}"/>
              </a:ext>
            </a:extLst>
          </p:cNvPr>
          <p:cNvSpPr/>
          <p:nvPr/>
        </p:nvSpPr>
        <p:spPr>
          <a:xfrm>
            <a:off x="952182" y="1440507"/>
            <a:ext cx="1377487" cy="541543"/>
          </a:xfrm>
          <a:prstGeom prst="roundRect">
            <a:avLst>
              <a:gd name="adj" fmla="val 40479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Signal Quality Evaluation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A2B5802-E017-9E4C-B875-10AD529DBC25}"/>
              </a:ext>
            </a:extLst>
          </p:cNvPr>
          <p:cNvGrpSpPr/>
          <p:nvPr/>
        </p:nvGrpSpPr>
        <p:grpSpPr>
          <a:xfrm>
            <a:off x="2791988" y="1133627"/>
            <a:ext cx="1377487" cy="848422"/>
            <a:chOff x="2181678" y="981227"/>
            <a:chExt cx="1377487" cy="84842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A9F84CC-8632-FD44-90B6-A8DB4665EE16}"/>
                </a:ext>
              </a:extLst>
            </p:cNvPr>
            <p:cNvCxnSpPr>
              <a:cxnSpLocks/>
            </p:cNvCxnSpPr>
            <p:nvPr/>
          </p:nvCxnSpPr>
          <p:spPr>
            <a:xfrm>
              <a:off x="2870422" y="1122045"/>
              <a:ext cx="0" cy="2381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7DD4A99-0A35-AB4F-B4C9-F2C0AB97FB70}"/>
                </a:ext>
              </a:extLst>
            </p:cNvPr>
            <p:cNvSpPr/>
            <p:nvPr/>
          </p:nvSpPr>
          <p:spPr>
            <a:xfrm>
              <a:off x="2181678" y="1288106"/>
              <a:ext cx="1377487" cy="541543"/>
            </a:xfrm>
            <a:prstGeom prst="roundRect">
              <a:avLst>
                <a:gd name="adj" fmla="val 40479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QRS detection algorithms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A2753F-0509-FD48-951B-1A8CE385BEA3}"/>
                </a:ext>
              </a:extLst>
            </p:cNvPr>
            <p:cNvSpPr txBox="1"/>
            <p:nvPr/>
          </p:nvSpPr>
          <p:spPr>
            <a:xfrm>
              <a:off x="2574506" y="981227"/>
              <a:ext cx="591829" cy="21544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800" dirty="0"/>
                <a:t>Chapter 4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E08C10B-CCF0-9F45-A350-B99756B159F1}"/>
              </a:ext>
            </a:extLst>
          </p:cNvPr>
          <p:cNvGrpSpPr/>
          <p:nvPr/>
        </p:nvGrpSpPr>
        <p:grpSpPr>
          <a:xfrm>
            <a:off x="4905419" y="1157694"/>
            <a:ext cx="1377487" cy="830589"/>
            <a:chOff x="4285833" y="981227"/>
            <a:chExt cx="1377487" cy="8305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BB3E54-6617-FD41-AA22-8F83028D572C}"/>
                </a:ext>
              </a:extLst>
            </p:cNvPr>
            <p:cNvSpPr txBox="1"/>
            <p:nvPr/>
          </p:nvSpPr>
          <p:spPr>
            <a:xfrm>
              <a:off x="4675241" y="981227"/>
              <a:ext cx="591829" cy="21544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800" dirty="0"/>
                <a:t>Chapter 5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C493AAE-F6A8-1545-B511-B01A8423EF2E}"/>
                </a:ext>
              </a:extLst>
            </p:cNvPr>
            <p:cNvSpPr/>
            <p:nvPr/>
          </p:nvSpPr>
          <p:spPr>
            <a:xfrm>
              <a:off x="4285833" y="1270273"/>
              <a:ext cx="1377487" cy="541543"/>
            </a:xfrm>
            <a:prstGeom prst="roundRect">
              <a:avLst>
                <a:gd name="adj" fmla="val 40479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Database Benchmarking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BB92C9B-C27A-1042-9C06-EA688D8BBA24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4971156" y="1196671"/>
              <a:ext cx="3421" cy="736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887D87C-777D-894B-A2D1-2C28FE05059C}"/>
              </a:ext>
            </a:extLst>
          </p:cNvPr>
          <p:cNvSpPr txBox="1"/>
          <p:nvPr/>
        </p:nvSpPr>
        <p:spPr>
          <a:xfrm>
            <a:off x="4616409" y="2080486"/>
            <a:ext cx="2060147" cy="161582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i="1" dirty="0"/>
              <a:t>FieldWiz</a:t>
            </a:r>
            <a:r>
              <a:rPr lang="en-GB" sz="1100" dirty="0"/>
              <a:t>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i="1" dirty="0"/>
              <a:t>SignalBit</a:t>
            </a:r>
            <a:r>
              <a:rPr lang="en-GB" sz="1100" dirty="0"/>
              <a:t> for annotations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Benchmarking: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dirty="0"/>
              <a:t>Physionet Databases: Benchmarking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i="1" dirty="0"/>
              <a:t>FieldWiz</a:t>
            </a:r>
            <a:r>
              <a:rPr lang="en-GB" sz="1100" dirty="0"/>
              <a:t>: Parameter Optimization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i="1" dirty="0"/>
              <a:t>FieldWiz</a:t>
            </a:r>
            <a:r>
              <a:rPr lang="en-GB" sz="1100" dirty="0"/>
              <a:t>: Benchmarking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C970D0C-2D41-3C4C-894E-61BCC0ABF6A9}"/>
              </a:ext>
            </a:extLst>
          </p:cNvPr>
          <p:cNvGrpSpPr/>
          <p:nvPr/>
        </p:nvGrpSpPr>
        <p:grpSpPr>
          <a:xfrm>
            <a:off x="7078301" y="1151814"/>
            <a:ext cx="1718333" cy="828731"/>
            <a:chOff x="6115808" y="981227"/>
            <a:chExt cx="1718333" cy="82873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B438124-1749-CA43-8D11-E05B9B7FCF14}"/>
                </a:ext>
              </a:extLst>
            </p:cNvPr>
            <p:cNvSpPr txBox="1"/>
            <p:nvPr/>
          </p:nvSpPr>
          <p:spPr>
            <a:xfrm>
              <a:off x="6679061" y="981227"/>
              <a:ext cx="591829" cy="21544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800" dirty="0"/>
                <a:t>Chapter 6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81CE879-C5D2-1047-8EFE-67EAE72C8656}"/>
                </a:ext>
              </a:extLst>
            </p:cNvPr>
            <p:cNvSpPr/>
            <p:nvPr/>
          </p:nvSpPr>
          <p:spPr>
            <a:xfrm>
              <a:off x="6115808" y="1268415"/>
              <a:ext cx="1718333" cy="541543"/>
            </a:xfrm>
            <a:prstGeom prst="roundRect">
              <a:avLst>
                <a:gd name="adj" fmla="val 40479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Heart Rate Variability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BEE5C94-8C1E-B04D-908B-0CD393C36632}"/>
                </a:ext>
              </a:extLst>
            </p:cNvPr>
            <p:cNvCxnSpPr>
              <a:cxnSpLocks/>
              <a:stCxn id="35" idx="2"/>
              <a:endCxn id="40" idx="0"/>
            </p:cNvCxnSpPr>
            <p:nvPr/>
          </p:nvCxnSpPr>
          <p:spPr>
            <a:xfrm flipH="1">
              <a:off x="6974975" y="1196671"/>
              <a:ext cx="1" cy="717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2573646-66AA-6344-9113-EE1029C34B31}"/>
              </a:ext>
            </a:extLst>
          </p:cNvPr>
          <p:cNvGrpSpPr/>
          <p:nvPr/>
        </p:nvGrpSpPr>
        <p:grpSpPr>
          <a:xfrm>
            <a:off x="9276587" y="1123617"/>
            <a:ext cx="2435484" cy="2064865"/>
            <a:chOff x="9028338" y="1023481"/>
            <a:chExt cx="2435484" cy="206486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6F05BDD-B89A-A64B-A80E-284AA70B0844}"/>
                </a:ext>
              </a:extLst>
            </p:cNvPr>
            <p:cNvGrpSpPr/>
            <p:nvPr/>
          </p:nvGrpSpPr>
          <p:grpSpPr>
            <a:xfrm>
              <a:off x="9292591" y="1023481"/>
              <a:ext cx="1377487" cy="856928"/>
              <a:chOff x="8544874" y="1000992"/>
              <a:chExt cx="1377487" cy="856928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AF462D-9A1C-5649-BFD3-FAA912DBDBB1}"/>
                  </a:ext>
                </a:extLst>
              </p:cNvPr>
              <p:cNvSpPr txBox="1"/>
              <p:nvPr/>
            </p:nvSpPr>
            <p:spPr>
              <a:xfrm>
                <a:off x="8937704" y="1000992"/>
                <a:ext cx="591829" cy="21544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800" dirty="0"/>
                  <a:t>Chapter 7</a:t>
                </a:r>
              </a:p>
            </p:txBody>
          </p: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AACC0388-2904-7B4C-A208-92BF0C0DE80A}"/>
                  </a:ext>
                </a:extLst>
              </p:cNvPr>
              <p:cNvSpPr/>
              <p:nvPr/>
            </p:nvSpPr>
            <p:spPr>
              <a:xfrm>
                <a:off x="8544874" y="1316377"/>
                <a:ext cx="1377487" cy="541543"/>
              </a:xfrm>
              <a:prstGeom prst="roundRect">
                <a:avLst>
                  <a:gd name="adj" fmla="val 40479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chemeClr val="tx1"/>
                    </a:solidFill>
                  </a:rPr>
                  <a:t>Implementation</a:t>
                </a: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52543FA-7509-1740-8A7C-D67A176C7CA1}"/>
                  </a:ext>
                </a:extLst>
              </p:cNvPr>
              <p:cNvCxnSpPr>
                <a:cxnSpLocks/>
                <a:stCxn id="43" idx="2"/>
                <a:endCxn id="44" idx="0"/>
              </p:cNvCxnSpPr>
              <p:nvPr/>
            </p:nvCxnSpPr>
            <p:spPr>
              <a:xfrm flipH="1">
                <a:off x="9233618" y="1216436"/>
                <a:ext cx="1" cy="9994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38DEF23-4A98-B248-8FF4-D3C3F9CF7446}"/>
                </a:ext>
              </a:extLst>
            </p:cNvPr>
            <p:cNvSpPr txBox="1"/>
            <p:nvPr/>
          </p:nvSpPr>
          <p:spPr>
            <a:xfrm>
              <a:off x="9028338" y="1980350"/>
              <a:ext cx="2435484" cy="110799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/>
                <a:t>Embedded implementation: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GB" sz="1100" dirty="0"/>
                <a:t> R-peak detection, RR-intervals and HR (corrected)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/>
                <a:t>   MATLAB implementation: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GB" sz="1100" dirty="0"/>
                <a:t>HRV metrics (SDNN, RMSSD, ln(RMSSD), LF, HF, LF/HF)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8243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F4AEE6-2054-0143-B59C-656E490502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14570" y="1702193"/>
            <a:ext cx="5452028" cy="40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5EB0B-5EB0-2B41-859D-41DDAE97D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911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Algorithm (modification)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AFBEFB-4DCF-F349-B4A7-3CFEBAAC5326}"/>
              </a:ext>
            </a:extLst>
          </p:cNvPr>
          <p:cNvSpPr/>
          <p:nvPr/>
        </p:nvSpPr>
        <p:spPr>
          <a:xfrm>
            <a:off x="1720867" y="2464718"/>
            <a:ext cx="3173426" cy="387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DD7F0A-4D76-DE43-90BC-C3F9DA10D1B7}"/>
              </a:ext>
            </a:extLst>
          </p:cNvPr>
          <p:cNvCxnSpPr>
            <a:cxnSpLocks/>
          </p:cNvCxnSpPr>
          <p:nvPr/>
        </p:nvCxnSpPr>
        <p:spPr>
          <a:xfrm>
            <a:off x="3351350" y="1784759"/>
            <a:ext cx="0" cy="198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280130-5582-0B4D-B160-356F612FC81F}"/>
              </a:ext>
            </a:extLst>
          </p:cNvPr>
          <p:cNvCxnSpPr>
            <a:cxnSpLocks/>
          </p:cNvCxnSpPr>
          <p:nvPr/>
        </p:nvCxnSpPr>
        <p:spPr>
          <a:xfrm>
            <a:off x="3351350" y="2957540"/>
            <a:ext cx="0" cy="273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84A183-BEA0-F341-A1C2-29132B668E01}"/>
              </a:ext>
            </a:extLst>
          </p:cNvPr>
          <p:cNvGrpSpPr/>
          <p:nvPr/>
        </p:nvGrpSpPr>
        <p:grpSpPr>
          <a:xfrm>
            <a:off x="1720867" y="2059862"/>
            <a:ext cx="3236039" cy="699342"/>
            <a:chOff x="1901557" y="1883603"/>
            <a:chExt cx="3236039" cy="69934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B918CA8-8E37-704D-B57B-29BE272D6599}"/>
                </a:ext>
              </a:extLst>
            </p:cNvPr>
            <p:cNvGrpSpPr/>
            <p:nvPr/>
          </p:nvGrpSpPr>
          <p:grpSpPr>
            <a:xfrm>
              <a:off x="1901557" y="1883603"/>
              <a:ext cx="3236039" cy="404857"/>
              <a:chOff x="1283410" y="1509466"/>
              <a:chExt cx="3236039" cy="404857"/>
            </a:xfrm>
          </p:grpSpPr>
          <p:sp>
            <p:nvSpPr>
              <p:cNvPr id="5" name="Frame 4">
                <a:extLst>
                  <a:ext uri="{FF2B5EF4-FFF2-40B4-BE49-F238E27FC236}">
                    <a16:creationId xmlns:a16="http://schemas.microsoft.com/office/drawing/2014/main" id="{473C741E-7D47-6846-8CCC-206998446197}"/>
                  </a:ext>
                </a:extLst>
              </p:cNvPr>
              <p:cNvSpPr/>
              <p:nvPr/>
            </p:nvSpPr>
            <p:spPr>
              <a:xfrm>
                <a:off x="1283410" y="1509466"/>
                <a:ext cx="3173426" cy="404857"/>
              </a:xfrm>
              <a:prstGeom prst="frame">
                <a:avLst>
                  <a:gd name="adj1" fmla="val 0"/>
                </a:avLst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31839D-F87D-3F45-9226-048A77E45EE0}"/>
                  </a:ext>
                </a:extLst>
              </p:cNvPr>
              <p:cNvSpPr txBox="1"/>
              <p:nvPr/>
            </p:nvSpPr>
            <p:spPr>
              <a:xfrm>
                <a:off x="1812191" y="1560490"/>
                <a:ext cx="27072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</a:rPr>
                  <a:t>Pre-Processing Stage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80EEB95-1350-634F-9DEF-8C19BD8151B0}"/>
                </a:ext>
              </a:extLst>
            </p:cNvPr>
            <p:cNvGrpSpPr/>
            <p:nvPr/>
          </p:nvGrpSpPr>
          <p:grpSpPr>
            <a:xfrm>
              <a:off x="1945328" y="2349025"/>
              <a:ext cx="3173427" cy="233920"/>
              <a:chOff x="1945328" y="2349024"/>
              <a:chExt cx="3173427" cy="101566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DBFE65-7C6B-AB47-ADAF-2A768BA05CFE}"/>
                  </a:ext>
                </a:extLst>
              </p:cNvPr>
              <p:cNvSpPr txBox="1"/>
              <p:nvPr/>
            </p:nvSpPr>
            <p:spPr>
              <a:xfrm>
                <a:off x="1945328" y="2349024"/>
                <a:ext cx="31734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/>
                  <a:t>Derivative       Derivative      Squaring      Integral</a:t>
                </a:r>
              </a:p>
              <a:p>
                <a:pPr algn="just"/>
                <a:endParaRPr lang="en-US" sz="1200" dirty="0"/>
              </a:p>
              <a:p>
                <a:endParaRPr lang="en-US" sz="1200" dirty="0"/>
              </a:p>
              <a:p>
                <a:pPr algn="just"/>
                <a:endParaRPr lang="en-US" sz="1200" dirty="0"/>
              </a:p>
              <a:p>
                <a:pPr algn="just"/>
                <a:endParaRPr lang="en-US" sz="1200" dirty="0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2535F12-D77C-0948-95E1-5D3047BF9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4326" y="2994438"/>
                <a:ext cx="14082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869EE98-B760-544F-95E7-85EC8DCB7D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7068" y="2994438"/>
                <a:ext cx="14082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9C52235-4C98-B447-B7A1-324614897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6844" y="2994438"/>
                <a:ext cx="14082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F6A428-6326-B14A-88BE-90BDD68CA531}"/>
              </a:ext>
            </a:extLst>
          </p:cNvPr>
          <p:cNvGrpSpPr/>
          <p:nvPr/>
        </p:nvGrpSpPr>
        <p:grpSpPr>
          <a:xfrm>
            <a:off x="1921526" y="3290604"/>
            <a:ext cx="2859649" cy="905644"/>
            <a:chOff x="1738875" y="3270858"/>
            <a:chExt cx="2859649" cy="9056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EB0844D-DD79-2747-98C5-71FEA31BE9CB}"/>
                </a:ext>
              </a:extLst>
            </p:cNvPr>
            <p:cNvSpPr/>
            <p:nvPr/>
          </p:nvSpPr>
          <p:spPr>
            <a:xfrm>
              <a:off x="1738875" y="3675714"/>
              <a:ext cx="2859648" cy="476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82CD63-A5BA-9C41-B86D-30981A8082A6}"/>
                </a:ext>
              </a:extLst>
            </p:cNvPr>
            <p:cNvSpPr txBox="1"/>
            <p:nvPr/>
          </p:nvSpPr>
          <p:spPr>
            <a:xfrm>
              <a:off x="2220565" y="3714837"/>
              <a:ext cx="1977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 pitchFamily="2" charset="0"/>
                </a:rPr>
                <a:t>R peak detection based </a:t>
              </a:r>
            </a:p>
            <a:p>
              <a:pPr algn="ctr"/>
              <a:r>
                <a:rPr lang="en-US" sz="1200" dirty="0">
                  <a:latin typeface="Helvetica" pitchFamily="2" charset="0"/>
                </a:rPr>
                <a:t>on adaptive threshold</a:t>
              </a: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46ED2A1B-E18D-CC49-A155-4E20BC5EBA61}"/>
                </a:ext>
              </a:extLst>
            </p:cNvPr>
            <p:cNvSpPr/>
            <p:nvPr/>
          </p:nvSpPr>
          <p:spPr>
            <a:xfrm>
              <a:off x="1738875" y="3270858"/>
              <a:ext cx="2859649" cy="404857"/>
            </a:xfrm>
            <a:prstGeom prst="frame">
              <a:avLst>
                <a:gd name="adj1" fmla="val 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2DC8D4-FDA4-E047-996E-A201F354F8C2}"/>
                </a:ext>
              </a:extLst>
            </p:cNvPr>
            <p:cNvSpPr txBox="1"/>
            <p:nvPr/>
          </p:nvSpPr>
          <p:spPr>
            <a:xfrm>
              <a:off x="2042093" y="3309980"/>
              <a:ext cx="2334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Helvetica" pitchFamily="2" charset="0"/>
                </a:rPr>
                <a:t>Detection Stage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3AA96C8-0660-7A4B-BA75-154D1DF29263}"/>
                  </a:ext>
                </a:extLst>
              </p:cNvPr>
              <p:cNvSpPr txBox="1"/>
              <p:nvPr/>
            </p:nvSpPr>
            <p:spPr>
              <a:xfrm>
                <a:off x="2826036" y="1733063"/>
                <a:ext cx="462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3AA96C8-0660-7A4B-BA75-154D1DF29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036" y="1733063"/>
                <a:ext cx="462700" cy="307777"/>
              </a:xfrm>
              <a:prstGeom prst="rect">
                <a:avLst/>
              </a:prstGeom>
              <a:blipFill>
                <a:blip r:embed="rId2"/>
                <a:stretch>
                  <a:fillRect r="-8108" b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14B8B2-9F83-2D4A-8FD5-2AEA2BEDB799}"/>
                  </a:ext>
                </a:extLst>
              </p:cNvPr>
              <p:cNvSpPr txBox="1"/>
              <p:nvPr/>
            </p:nvSpPr>
            <p:spPr>
              <a:xfrm>
                <a:off x="2917151" y="2986049"/>
                <a:ext cx="3748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14B8B2-9F83-2D4A-8FD5-2AEA2BEDB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151" y="2986049"/>
                <a:ext cx="374846" cy="215444"/>
              </a:xfrm>
              <a:prstGeom prst="rect">
                <a:avLst/>
              </a:prstGeom>
              <a:blipFill>
                <a:blip r:embed="rId3"/>
                <a:stretch>
                  <a:fillRect l="-10000" r="-16667" b="-2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F162C85-5497-5F47-ACCB-E5A7EEB56525}"/>
              </a:ext>
            </a:extLst>
          </p:cNvPr>
          <p:cNvGrpSpPr/>
          <p:nvPr/>
        </p:nvGrpSpPr>
        <p:grpSpPr>
          <a:xfrm>
            <a:off x="1764638" y="5432358"/>
            <a:ext cx="7787543" cy="862809"/>
            <a:chOff x="1817092" y="5630066"/>
            <a:chExt cx="7787543" cy="862809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7A48219-4DBB-DB4B-83F3-1F79A62C80F8}"/>
                </a:ext>
              </a:extLst>
            </p:cNvPr>
            <p:cNvGrpSpPr/>
            <p:nvPr/>
          </p:nvGrpSpPr>
          <p:grpSpPr>
            <a:xfrm>
              <a:off x="2310476" y="5630066"/>
              <a:ext cx="6817691" cy="862809"/>
              <a:chOff x="777660" y="4276089"/>
              <a:chExt cx="6817691" cy="862809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CF8F24E-6729-E14A-9BFC-DB9F7184FA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660" y="4748945"/>
                <a:ext cx="3511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4312179-EE62-2C4F-A535-4D95AB1F0F9B}"/>
                  </a:ext>
                </a:extLst>
              </p:cNvPr>
              <p:cNvSpPr/>
              <p:nvPr/>
            </p:nvSpPr>
            <p:spPr>
              <a:xfrm>
                <a:off x="1173346" y="4385051"/>
                <a:ext cx="1035732" cy="6183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631F4B61-9775-494F-B95D-27EC27AEE312}"/>
                      </a:ext>
                    </a:extLst>
                  </p:cNvPr>
                  <p:cNvSpPr txBox="1"/>
                  <p:nvPr/>
                </p:nvSpPr>
                <p:spPr>
                  <a:xfrm>
                    <a:off x="1230469" y="4565136"/>
                    <a:ext cx="860813" cy="2800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1− 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sup>
                          </m:sSup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631F4B61-9775-494F-B95D-27EC27AEE3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30469" y="4565136"/>
                    <a:ext cx="860813" cy="2800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348" t="-8696" r="-1449" b="-3043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BF93D86-93ED-6640-8531-970CFEF68D0D}"/>
                  </a:ext>
                </a:extLst>
              </p:cNvPr>
              <p:cNvSpPr/>
              <p:nvPr/>
            </p:nvSpPr>
            <p:spPr>
              <a:xfrm>
                <a:off x="2769907" y="4398312"/>
                <a:ext cx="1067762" cy="6183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69528283-C974-7942-8C7F-A31842E42A39}"/>
                      </a:ext>
                    </a:extLst>
                  </p:cNvPr>
                  <p:cNvSpPr/>
                  <p:nvPr/>
                </p:nvSpPr>
                <p:spPr>
                  <a:xfrm>
                    <a:off x="5762145" y="4276089"/>
                    <a:ext cx="1380397" cy="862809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pt-P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P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en-GB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69528283-C974-7942-8C7F-A31842E42A3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2145" y="4276089"/>
                    <a:ext cx="1380397" cy="8628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2432" t="-92857" b="-14857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A5FD667-FEDB-5C49-AF0E-991891E8699D}"/>
                      </a:ext>
                    </a:extLst>
                  </p:cNvPr>
                  <p:cNvSpPr/>
                  <p:nvPr/>
                </p:nvSpPr>
                <p:spPr>
                  <a:xfrm>
                    <a:off x="4392277" y="4398318"/>
                    <a:ext cx="840440" cy="61835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>
                        <a:solidFill>
                          <a:schemeClr val="tx1"/>
                        </a:solidFill>
                      </a:rPr>
                      <a:t> 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{ }</m:t>
                            </m:r>
                          </m:e>
                          <m:sup>
                            <m:r>
                              <a:rPr lang="pt-P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endParaRPr lang="en-GB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A5FD667-FEDB-5C49-AF0E-991891E8699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2277" y="4398318"/>
                    <a:ext cx="840440" cy="61835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85D7F9C-92EE-8248-BF1B-62D6ACE1A17D}"/>
                      </a:ext>
                    </a:extLst>
                  </p:cNvPr>
                  <p:cNvSpPr txBox="1"/>
                  <p:nvPr/>
                </p:nvSpPr>
                <p:spPr>
                  <a:xfrm>
                    <a:off x="2846437" y="4598169"/>
                    <a:ext cx="860813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1− 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85D7F9C-92EE-8248-BF1B-62D6ACE1A1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6437" y="4598169"/>
                    <a:ext cx="860813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797" t="-4545" r="-1449" b="-3636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7A85181B-2C7B-EB4A-8C8C-E5A5514FCA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5288" y="4764372"/>
                <a:ext cx="3511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73114A00-41A5-E24D-B177-50EC98F08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9827" y="4764372"/>
                <a:ext cx="3511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95DB31C-ABAF-7649-B2ED-210E1F3E0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9629" y="4796748"/>
                <a:ext cx="3511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F1E83B5-BAB5-0E4F-8215-82AD4F3B5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4164" y="4793161"/>
                <a:ext cx="3511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D793462-BE47-904F-A336-086E779543D0}"/>
                    </a:ext>
                  </a:extLst>
                </p:cNvPr>
                <p:cNvSpPr txBox="1"/>
                <p:nvPr/>
              </p:nvSpPr>
              <p:spPr>
                <a:xfrm>
                  <a:off x="1817092" y="5907581"/>
                  <a:ext cx="55707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D793462-BE47-904F-A336-086E77954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092" y="5907581"/>
                  <a:ext cx="557076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379BF75-1E15-A843-B695-016C8D3BABEC}"/>
                    </a:ext>
                  </a:extLst>
                </p:cNvPr>
                <p:cNvSpPr txBox="1"/>
                <p:nvPr/>
              </p:nvSpPr>
              <p:spPr>
                <a:xfrm>
                  <a:off x="3803904" y="5846027"/>
                  <a:ext cx="44493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PT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379BF75-1E15-A843-B695-016C8D3BA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904" y="5846027"/>
                  <a:ext cx="44493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1429" r="-11429" b="-277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88E027B-FB19-4647-A40D-BFB18044C9A3}"/>
                    </a:ext>
                  </a:extLst>
                </p:cNvPr>
                <p:cNvSpPr txBox="1"/>
                <p:nvPr/>
              </p:nvSpPr>
              <p:spPr>
                <a:xfrm>
                  <a:off x="5422575" y="5853505"/>
                  <a:ext cx="44909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PT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88E027B-FB19-4647-A40D-BFB18044C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575" y="5853505"/>
                  <a:ext cx="449097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8333" r="-13889" b="-277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DD24AF8-BB98-8246-B92E-CBA5CB58EAD6}"/>
                    </a:ext>
                  </a:extLst>
                </p:cNvPr>
                <p:cNvSpPr txBox="1"/>
                <p:nvPr/>
              </p:nvSpPr>
              <p:spPr>
                <a:xfrm>
                  <a:off x="6817623" y="5851660"/>
                  <a:ext cx="44909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PT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DD24AF8-BB98-8246-B92E-CBA5CB58E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7623" y="5851660"/>
                  <a:ext cx="449097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8333" r="-11111" b="-277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CDB54A2-FD0F-9944-9029-7F9F0192E818}"/>
                    </a:ext>
                  </a:extLst>
                </p:cNvPr>
                <p:cNvSpPr txBox="1"/>
                <p:nvPr/>
              </p:nvSpPr>
              <p:spPr>
                <a:xfrm>
                  <a:off x="9229789" y="6039416"/>
                  <a:ext cx="37484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CDB54A2-FD0F-9944-9029-7F9F0192E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789" y="6039416"/>
                  <a:ext cx="374846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0000" r="-16667" b="-277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B67B03-1A91-854B-9A97-BD47F270C85C}"/>
              </a:ext>
            </a:extLst>
          </p:cNvPr>
          <p:cNvCxnSpPr>
            <a:cxnSpLocks/>
          </p:cNvCxnSpPr>
          <p:nvPr/>
        </p:nvCxnSpPr>
        <p:spPr>
          <a:xfrm>
            <a:off x="3351350" y="4294748"/>
            <a:ext cx="0" cy="198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F8D61B-9FB7-4842-B5ED-57BC6DF0876F}"/>
              </a:ext>
            </a:extLst>
          </p:cNvPr>
          <p:cNvSpPr txBox="1"/>
          <p:nvPr/>
        </p:nvSpPr>
        <p:spPr>
          <a:xfrm>
            <a:off x="8743950" y="7452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CD5B1C7-8352-6F45-8C5A-642BAF91F5E2}"/>
                  </a:ext>
                </a:extLst>
              </p:cNvPr>
              <p:cNvSpPr/>
              <p:nvPr/>
            </p:nvSpPr>
            <p:spPr>
              <a:xfrm>
                <a:off x="2736021" y="4488075"/>
                <a:ext cx="1230658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𝑝𝑒𝑎𝑘</m:t>
                          </m:r>
                        </m:sub>
                      </m:sSub>
                      <m:r>
                        <a:rPr lang="pt-PT" i="1">
                          <a:latin typeface="Cambria Math" panose="02040503050406030204" pitchFamily="18" charset="0"/>
                        </a:rPr>
                        <m:t>𝑃𝑜𝑠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CD5B1C7-8352-6F45-8C5A-642BAF91F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021" y="4488075"/>
                <a:ext cx="1230658" cy="390748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572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81BD9CC-3999-B441-8E35-868B37BADEE6}"/>
              </a:ext>
            </a:extLst>
          </p:cNvPr>
          <p:cNvGrpSpPr/>
          <p:nvPr/>
        </p:nvGrpSpPr>
        <p:grpSpPr>
          <a:xfrm>
            <a:off x="1776047" y="4449751"/>
            <a:ext cx="2421206" cy="837266"/>
            <a:chOff x="1738875" y="3426164"/>
            <a:chExt cx="2859649" cy="56908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343708-6C34-534C-990C-6C43E8A21339}"/>
                </a:ext>
              </a:extLst>
            </p:cNvPr>
            <p:cNvSpPr/>
            <p:nvPr/>
          </p:nvSpPr>
          <p:spPr>
            <a:xfrm>
              <a:off x="1738875" y="3632731"/>
              <a:ext cx="2859648" cy="3625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9BE268B-C16A-9D46-9F43-834D63CA79F0}"/>
                    </a:ext>
                  </a:extLst>
                </p:cNvPr>
                <p:cNvSpPr txBox="1"/>
                <p:nvPr/>
              </p:nvSpPr>
              <p:spPr>
                <a:xfrm>
                  <a:off x="1814479" y="3760625"/>
                  <a:ext cx="2636530" cy="1882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pt-PT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PT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P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PT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PT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P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PT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PT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pt-PT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PT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sSub>
                            <m:sSubPr>
                              <m:ctrlPr>
                                <a:rPr lang="pt-P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PT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pt-PT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PT" sz="1200" b="0" i="1" smtClean="0">
                              <a:latin typeface="Cambria Math" panose="02040503050406030204" pitchFamily="18" charset="0"/>
                            </a:rPr>
                            <m:t>𝑇𝑠</m:t>
                          </m:r>
                        </m:sup>
                      </m:sSup>
                    </m:oMath>
                  </a14:m>
                  <a:r>
                    <a:rPr lang="en-US" sz="1200" dirty="0">
                      <a:latin typeface="Helvetica" pitchFamily="2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9BE268B-C16A-9D46-9F43-834D63CA79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479" y="3760625"/>
                  <a:ext cx="2636530" cy="18827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3E76FF11-D375-A840-9C9B-7870B1A502AC}"/>
                </a:ext>
              </a:extLst>
            </p:cNvPr>
            <p:cNvSpPr/>
            <p:nvPr/>
          </p:nvSpPr>
          <p:spPr>
            <a:xfrm>
              <a:off x="1738875" y="3426165"/>
              <a:ext cx="2859649" cy="206567"/>
            </a:xfrm>
            <a:prstGeom prst="frame">
              <a:avLst>
                <a:gd name="adj1" fmla="val 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F7110E-B179-AE48-93DF-91797CAC2DBE}"/>
                </a:ext>
              </a:extLst>
            </p:cNvPr>
            <p:cNvSpPr txBox="1"/>
            <p:nvPr/>
          </p:nvSpPr>
          <p:spPr>
            <a:xfrm>
              <a:off x="2001329" y="3426164"/>
              <a:ext cx="2334737" cy="230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Helvetica" pitchFamily="2" charset="0"/>
                </a:rPr>
                <a:t>State 3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A7A39D-2582-B648-9F78-09866E17DD7C}"/>
              </a:ext>
            </a:extLst>
          </p:cNvPr>
          <p:cNvGrpSpPr/>
          <p:nvPr/>
        </p:nvGrpSpPr>
        <p:grpSpPr>
          <a:xfrm>
            <a:off x="4219933" y="3125506"/>
            <a:ext cx="2566420" cy="738197"/>
            <a:chOff x="1738875" y="3426165"/>
            <a:chExt cx="2859649" cy="5272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45EB0F5-DA22-0D46-B26B-148FB24DDD2F}"/>
                </a:ext>
              </a:extLst>
            </p:cNvPr>
            <p:cNvSpPr/>
            <p:nvPr/>
          </p:nvSpPr>
          <p:spPr>
            <a:xfrm>
              <a:off x="1738875" y="3675713"/>
              <a:ext cx="2859648" cy="2777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FF35C7-9FB7-1E4F-891E-606CF52F9A9F}"/>
                </a:ext>
              </a:extLst>
            </p:cNvPr>
            <p:cNvSpPr txBox="1"/>
            <p:nvPr/>
          </p:nvSpPr>
          <p:spPr>
            <a:xfrm>
              <a:off x="2220565" y="3714837"/>
              <a:ext cx="1977792" cy="186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 pitchFamily="2" charset="0"/>
                </a:rPr>
                <a:t>Search for R-peak</a:t>
              </a: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8020D84F-F24E-0E42-AC01-7A6628A101C2}"/>
                </a:ext>
              </a:extLst>
            </p:cNvPr>
            <p:cNvSpPr/>
            <p:nvPr/>
          </p:nvSpPr>
          <p:spPr>
            <a:xfrm>
              <a:off x="1738875" y="3426165"/>
              <a:ext cx="2859649" cy="249549"/>
            </a:xfrm>
            <a:prstGeom prst="frame">
              <a:avLst>
                <a:gd name="adj1" fmla="val 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80E721-AB72-394E-AAC7-50A2FBC4F78F}"/>
                </a:ext>
              </a:extLst>
            </p:cNvPr>
            <p:cNvSpPr txBox="1"/>
            <p:nvPr/>
          </p:nvSpPr>
          <p:spPr>
            <a:xfrm>
              <a:off x="2001331" y="3465287"/>
              <a:ext cx="2334736" cy="21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Helvetica" pitchFamily="2" charset="0"/>
                </a:rPr>
                <a:t>State 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0D4C5B-8954-9446-B3B7-D7DAA5AF31B0}"/>
              </a:ext>
            </a:extLst>
          </p:cNvPr>
          <p:cNvGrpSpPr/>
          <p:nvPr/>
        </p:nvGrpSpPr>
        <p:grpSpPr>
          <a:xfrm>
            <a:off x="6829172" y="4456597"/>
            <a:ext cx="1754418" cy="762228"/>
            <a:chOff x="1738875" y="3426165"/>
            <a:chExt cx="2859649" cy="72627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CE15F0-90F8-B745-B710-823792F1B8A7}"/>
                </a:ext>
              </a:extLst>
            </p:cNvPr>
            <p:cNvSpPr/>
            <p:nvPr/>
          </p:nvSpPr>
          <p:spPr>
            <a:xfrm>
              <a:off x="1738875" y="3759064"/>
              <a:ext cx="2859648" cy="3933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558C8E-635F-2A4E-B068-4BB5EF853A37}"/>
                </a:ext>
              </a:extLst>
            </p:cNvPr>
            <p:cNvSpPr txBox="1"/>
            <p:nvPr/>
          </p:nvSpPr>
          <p:spPr>
            <a:xfrm>
              <a:off x="2198510" y="3796645"/>
              <a:ext cx="1977793" cy="188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 pitchFamily="2" charset="0"/>
                </a:rPr>
                <a:t>Counter++</a:t>
              </a:r>
            </a:p>
          </p:txBody>
        </p:sp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982C735D-C4AF-2D45-910F-237A21835C6F}"/>
                </a:ext>
              </a:extLst>
            </p:cNvPr>
            <p:cNvSpPr/>
            <p:nvPr/>
          </p:nvSpPr>
          <p:spPr>
            <a:xfrm>
              <a:off x="1738875" y="3426165"/>
              <a:ext cx="2859649" cy="332900"/>
            </a:xfrm>
            <a:prstGeom prst="frame">
              <a:avLst>
                <a:gd name="adj1" fmla="val 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40E324-3259-B14B-8DD8-03080E111776}"/>
                </a:ext>
              </a:extLst>
            </p:cNvPr>
            <p:cNvSpPr txBox="1"/>
            <p:nvPr/>
          </p:nvSpPr>
          <p:spPr>
            <a:xfrm>
              <a:off x="2272537" y="3450112"/>
              <a:ext cx="1643949" cy="322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Helvetica" pitchFamily="2" charset="0"/>
                </a:rPr>
                <a:t>State 2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5974BA-CD6C-C54C-A7CA-BB5ACC88D3DF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>
            <a:off x="6786352" y="3669293"/>
            <a:ext cx="920029" cy="7873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4267616-6C4A-B341-97E9-781BD08A1342}"/>
              </a:ext>
            </a:extLst>
          </p:cNvPr>
          <p:cNvCxnSpPr>
            <a:cxnSpLocks/>
            <a:stCxn id="16" idx="1"/>
            <a:endCxn id="6" idx="3"/>
          </p:cNvCxnSpPr>
          <p:nvPr/>
        </p:nvCxnSpPr>
        <p:spPr>
          <a:xfrm flipH="1">
            <a:off x="4197252" y="5012400"/>
            <a:ext cx="2631920" cy="79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C0FC8C-DB15-274A-B645-AFEF2C5D23FC}"/>
              </a:ext>
            </a:extLst>
          </p:cNvPr>
          <p:cNvCxnSpPr>
            <a:cxnSpLocks/>
            <a:stCxn id="8" idx="0"/>
            <a:endCxn id="11" idx="1"/>
          </p:cNvCxnSpPr>
          <p:nvPr/>
        </p:nvCxnSpPr>
        <p:spPr>
          <a:xfrm flipV="1">
            <a:off x="2986650" y="3669293"/>
            <a:ext cx="1233283" cy="7804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F617EAC-D9B5-214A-82FF-AD0B1A563514}"/>
                  </a:ext>
                </a:extLst>
              </p:cNvPr>
              <p:cNvSpPr txBox="1"/>
              <p:nvPr/>
            </p:nvSpPr>
            <p:spPr>
              <a:xfrm>
                <a:off x="2384498" y="3211370"/>
                <a:ext cx="1049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pt-P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pt-P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PT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P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PT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𝑐𝑜𝑢𝑛𝑡𝑒𝑟</m:t>
                      </m:r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PT" sz="1400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F617EAC-D9B5-214A-82FF-AD0B1A563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498" y="3211370"/>
                <a:ext cx="1049775" cy="430887"/>
              </a:xfrm>
              <a:prstGeom prst="rect">
                <a:avLst/>
              </a:prstGeom>
              <a:blipFill>
                <a:blip r:embed="rId3"/>
                <a:stretch>
                  <a:fillRect l="-3614" r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EB8298-A757-224A-9C46-D8B68D32FE0C}"/>
                  </a:ext>
                </a:extLst>
              </p:cNvPr>
              <p:cNvSpPr txBox="1"/>
              <p:nvPr/>
            </p:nvSpPr>
            <p:spPr>
              <a:xfrm>
                <a:off x="7021896" y="3145399"/>
                <a:ext cx="2607573" cy="696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𝑐𝑜𝑢𝑛𝑡𝑒𝑟</m:t>
                      </m:r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&gt;0.2 ∗ </m:t>
                      </m:r>
                      <m:sSub>
                        <m:sSubPr>
                          <m:ctrlPr>
                            <a:rPr lang="pt-P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PT" sz="1400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PT" sz="1400" b="0" dirty="0"/>
              </a:p>
              <a:p>
                <a14:m>
                  <m:oMath xmlns:m="http://schemas.openxmlformats.org/officeDocument/2006/math">
                    <m:r>
                      <a:rPr lang="pt-PT" sz="1400" b="0" i="1" smtClean="0">
                        <a:latin typeface="Cambria Math" panose="02040503050406030204" pitchFamily="18" charset="0"/>
                      </a:rPr>
                      <m:t>𝑐𝑜𝑢𝑛𝑡𝑒𝑟</m:t>
                    </m:r>
                    <m:r>
                      <a:rPr lang="pt-PT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PT" sz="14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P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𝑝𝑒𝑎𝑘</m:t>
                        </m:r>
                      </m:sub>
                    </m:sSub>
                    <m:r>
                      <a:rPr lang="pt-PT" sz="1400" b="0" i="1" smtClean="0">
                        <a:latin typeface="Cambria Math" panose="02040503050406030204" pitchFamily="18" charset="0"/>
                      </a:rPr>
                      <m:t>𝑃𝑜𝑠</m:t>
                    </m:r>
                  </m:oMath>
                </a14:m>
                <a:r>
                  <a:rPr lang="en-GB" sz="1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𝑠𝑎𝑣𝑒</m:t>
                      </m:r>
                      <m:sSub>
                        <m:sSubPr>
                          <m:ctrlPr>
                            <a:rPr lang="pt-P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1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PT" sz="1400" i="1">
                              <a:latin typeface="Cambria Math" panose="02040503050406030204" pitchFamily="18" charset="0"/>
                            </a:rPr>
                            <m:t>𝑝𝑒𝑎𝑘</m:t>
                          </m:r>
                        </m:sub>
                      </m:sSub>
                      <m:r>
                        <a:rPr lang="pt-PT" sz="1400" i="1">
                          <a:latin typeface="Cambria Math" panose="02040503050406030204" pitchFamily="18" charset="0"/>
                        </a:rPr>
                        <m:t>𝑃𝑜𝑠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EB8298-A757-224A-9C46-D8B68D32F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896" y="3145399"/>
                <a:ext cx="2607573" cy="696153"/>
              </a:xfrm>
              <a:prstGeom prst="rect">
                <a:avLst/>
              </a:prstGeom>
              <a:blipFill>
                <a:blip r:embed="rId4"/>
                <a:stretch>
                  <a:fillRect l="-1942" t="-1818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34C8C8-F276-4044-B2E3-4A218B6C827A}"/>
                  </a:ext>
                </a:extLst>
              </p:cNvPr>
              <p:cNvSpPr txBox="1"/>
              <p:nvPr/>
            </p:nvSpPr>
            <p:spPr>
              <a:xfrm>
                <a:off x="4219933" y="5271745"/>
                <a:ext cx="2609239" cy="1164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𝑐𝑜𝑢𝑛𝑡𝑒𝑟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𝑅𝑅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pt-PT" b="0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PT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PT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PT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pt-PT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1400" b="0" i="1" smtClean="0">
                                  <a:latin typeface="Cambria Math" panose="02040503050406030204" pitchFamily="18" charset="0"/>
                                </a:rPr>
                                <m:t>𝑝𝑒𝑎𝑘𝑠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PT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PT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PT" sz="1400" b="0" i="1" smtClean="0">
                              <a:latin typeface="Cambria Math" panose="02040503050406030204" pitchFamily="18" charset="0"/>
                            </a:rPr>
                            <m:t>𝑁𝑝𝑒𝑎𝑘𝑠</m:t>
                          </m:r>
                        </m:sup>
                        <m:e>
                          <m:sSub>
                            <m:sSubPr>
                              <m:ctrlPr>
                                <a:rPr lang="pt-PT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PT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PT" sz="1400" i="1">
                                  <a:latin typeface="Cambria Math" panose="02040503050406030204" pitchFamily="18" charset="0"/>
                                </a:rPr>
                                <m:t>𝑝𝑒𝑎𝑘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PT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400" b="0" i="1" smtClean="0">
                                  <a:latin typeface="Cambria Math" panose="02040503050406030204" pitchFamily="18" charset="0"/>
                                </a:rPr>
                                <m:t>𝐴𝑚𝑝</m:t>
                              </m:r>
                            </m:e>
                            <m:sub>
                              <m:r>
                                <a:rPr lang="pt-PT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>
                  <a:latin typeface="Helvetica" pitchFamily="2" charset="0"/>
                </a:endParaRPr>
              </a:p>
              <a:p>
                <a:pPr algn="ctr"/>
                <a:endParaRPr lang="pt-PT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34C8C8-F276-4044-B2E3-4A218B6C8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933" y="5271745"/>
                <a:ext cx="2609239" cy="1164165"/>
              </a:xfrm>
              <a:prstGeom prst="rect">
                <a:avLst/>
              </a:prstGeom>
              <a:blipFill>
                <a:blip r:embed="rId5"/>
                <a:stretch>
                  <a:fillRect l="-1449" t="-34409" b="-688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55F7A8E3-B278-B648-B212-861DE4DC4FF0}"/>
              </a:ext>
            </a:extLst>
          </p:cNvPr>
          <p:cNvGrpSpPr/>
          <p:nvPr/>
        </p:nvGrpSpPr>
        <p:grpSpPr>
          <a:xfrm>
            <a:off x="2648850" y="806540"/>
            <a:ext cx="3901959" cy="1871477"/>
            <a:chOff x="2648850" y="806541"/>
            <a:chExt cx="2658511" cy="1288800"/>
          </a:xfrm>
        </p:grpSpPr>
        <p:pic>
          <p:nvPicPr>
            <p:cNvPr id="4" name="Picture 3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828E2AB3-D214-AE48-B8BC-17EB99799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8850" y="806541"/>
              <a:ext cx="2658511" cy="1288800"/>
            </a:xfrm>
            <a:prstGeom prst="rect">
              <a:avLst/>
            </a:prstGeom>
          </p:spPr>
        </p:pic>
        <p:sp>
          <p:nvSpPr>
            <p:cNvPr id="45" name="Frame 44">
              <a:extLst>
                <a:ext uri="{FF2B5EF4-FFF2-40B4-BE49-F238E27FC236}">
                  <a16:creationId xmlns:a16="http://schemas.microsoft.com/office/drawing/2014/main" id="{0B705586-CF25-9F4A-BBEA-2FFFADA7244A}"/>
                </a:ext>
              </a:extLst>
            </p:cNvPr>
            <p:cNvSpPr/>
            <p:nvPr/>
          </p:nvSpPr>
          <p:spPr>
            <a:xfrm>
              <a:off x="3379042" y="1771650"/>
              <a:ext cx="944677" cy="231776"/>
            </a:xfrm>
            <a:prstGeom prst="frame">
              <a:avLst>
                <a:gd name="adj1" fmla="val 0"/>
              </a:avLst>
            </a:prstGeom>
            <a:noFill/>
            <a:ln w="12700"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44677"/>
                        <a:gd name="connsiteY0" fmla="*/ 0 h 311418"/>
                        <a:gd name="connsiteX1" fmla="*/ 944677 w 944677"/>
                        <a:gd name="connsiteY1" fmla="*/ 0 h 311418"/>
                        <a:gd name="connsiteX2" fmla="*/ 944677 w 944677"/>
                        <a:gd name="connsiteY2" fmla="*/ 311418 h 311418"/>
                        <a:gd name="connsiteX3" fmla="*/ 0 w 944677"/>
                        <a:gd name="connsiteY3" fmla="*/ 311418 h 311418"/>
                        <a:gd name="connsiteX4" fmla="*/ 0 w 944677"/>
                        <a:gd name="connsiteY4" fmla="*/ 0 h 311418"/>
                        <a:gd name="connsiteX5" fmla="*/ 7116 w 944677"/>
                        <a:gd name="connsiteY5" fmla="*/ 7116 h 311418"/>
                        <a:gd name="connsiteX6" fmla="*/ 7116 w 944677"/>
                        <a:gd name="connsiteY6" fmla="*/ 304302 h 311418"/>
                        <a:gd name="connsiteX7" fmla="*/ 937561 w 944677"/>
                        <a:gd name="connsiteY7" fmla="*/ 304302 h 311418"/>
                        <a:gd name="connsiteX8" fmla="*/ 937561 w 944677"/>
                        <a:gd name="connsiteY8" fmla="*/ 7116 h 311418"/>
                        <a:gd name="connsiteX9" fmla="*/ 7116 w 944677"/>
                        <a:gd name="connsiteY9" fmla="*/ 7116 h 3114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944677" h="311418" extrusionOk="0">
                          <a:moveTo>
                            <a:pt x="0" y="0"/>
                          </a:moveTo>
                          <a:cubicBezTo>
                            <a:pt x="286526" y="66497"/>
                            <a:pt x="729172" y="-27391"/>
                            <a:pt x="944677" y="0"/>
                          </a:cubicBezTo>
                          <a:cubicBezTo>
                            <a:pt x="950508" y="148623"/>
                            <a:pt x="923408" y="239353"/>
                            <a:pt x="944677" y="311418"/>
                          </a:cubicBezTo>
                          <a:cubicBezTo>
                            <a:pt x="677412" y="227821"/>
                            <a:pt x="312169" y="313203"/>
                            <a:pt x="0" y="311418"/>
                          </a:cubicBezTo>
                          <a:cubicBezTo>
                            <a:pt x="11290" y="245780"/>
                            <a:pt x="23020" y="116100"/>
                            <a:pt x="0" y="0"/>
                          </a:cubicBezTo>
                          <a:close/>
                          <a:moveTo>
                            <a:pt x="7116" y="7116"/>
                          </a:moveTo>
                          <a:cubicBezTo>
                            <a:pt x="29736" y="45660"/>
                            <a:pt x="16352" y="197032"/>
                            <a:pt x="7116" y="304302"/>
                          </a:cubicBezTo>
                          <a:cubicBezTo>
                            <a:pt x="170234" y="244254"/>
                            <a:pt x="511082" y="364197"/>
                            <a:pt x="937561" y="304302"/>
                          </a:cubicBezTo>
                          <a:cubicBezTo>
                            <a:pt x="957583" y="245177"/>
                            <a:pt x="944699" y="116117"/>
                            <a:pt x="937561" y="7116"/>
                          </a:cubicBezTo>
                          <a:cubicBezTo>
                            <a:pt x="786252" y="21836"/>
                            <a:pt x="429604" y="-63457"/>
                            <a:pt x="7116" y="711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6" name="Frame 45">
              <a:extLst>
                <a:ext uri="{FF2B5EF4-FFF2-40B4-BE49-F238E27FC236}">
                  <a16:creationId xmlns:a16="http://schemas.microsoft.com/office/drawing/2014/main" id="{F82C8949-EDAC-EE47-8805-42133A16094D}"/>
                </a:ext>
              </a:extLst>
            </p:cNvPr>
            <p:cNvSpPr/>
            <p:nvPr/>
          </p:nvSpPr>
          <p:spPr>
            <a:xfrm>
              <a:off x="2792640" y="1570983"/>
              <a:ext cx="766536" cy="112080"/>
            </a:xfrm>
            <a:prstGeom prst="frame">
              <a:avLst>
                <a:gd name="adj1" fmla="val 0"/>
              </a:avLst>
            </a:prstGeom>
            <a:noFill/>
            <a:ln w="12700"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44677"/>
                        <a:gd name="connsiteY0" fmla="*/ 0 h 311418"/>
                        <a:gd name="connsiteX1" fmla="*/ 944677 w 944677"/>
                        <a:gd name="connsiteY1" fmla="*/ 0 h 311418"/>
                        <a:gd name="connsiteX2" fmla="*/ 944677 w 944677"/>
                        <a:gd name="connsiteY2" fmla="*/ 311418 h 311418"/>
                        <a:gd name="connsiteX3" fmla="*/ 0 w 944677"/>
                        <a:gd name="connsiteY3" fmla="*/ 311418 h 311418"/>
                        <a:gd name="connsiteX4" fmla="*/ 0 w 944677"/>
                        <a:gd name="connsiteY4" fmla="*/ 0 h 311418"/>
                        <a:gd name="connsiteX5" fmla="*/ 7116 w 944677"/>
                        <a:gd name="connsiteY5" fmla="*/ 7116 h 311418"/>
                        <a:gd name="connsiteX6" fmla="*/ 7116 w 944677"/>
                        <a:gd name="connsiteY6" fmla="*/ 304302 h 311418"/>
                        <a:gd name="connsiteX7" fmla="*/ 937561 w 944677"/>
                        <a:gd name="connsiteY7" fmla="*/ 304302 h 311418"/>
                        <a:gd name="connsiteX8" fmla="*/ 937561 w 944677"/>
                        <a:gd name="connsiteY8" fmla="*/ 7116 h 311418"/>
                        <a:gd name="connsiteX9" fmla="*/ 7116 w 944677"/>
                        <a:gd name="connsiteY9" fmla="*/ 7116 h 3114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944677" h="311418" extrusionOk="0">
                          <a:moveTo>
                            <a:pt x="0" y="0"/>
                          </a:moveTo>
                          <a:cubicBezTo>
                            <a:pt x="286526" y="66497"/>
                            <a:pt x="729172" y="-27391"/>
                            <a:pt x="944677" y="0"/>
                          </a:cubicBezTo>
                          <a:cubicBezTo>
                            <a:pt x="950508" y="148623"/>
                            <a:pt x="923408" y="239353"/>
                            <a:pt x="944677" y="311418"/>
                          </a:cubicBezTo>
                          <a:cubicBezTo>
                            <a:pt x="677412" y="227821"/>
                            <a:pt x="312169" y="313203"/>
                            <a:pt x="0" y="311418"/>
                          </a:cubicBezTo>
                          <a:cubicBezTo>
                            <a:pt x="11290" y="245780"/>
                            <a:pt x="23020" y="116100"/>
                            <a:pt x="0" y="0"/>
                          </a:cubicBezTo>
                          <a:close/>
                          <a:moveTo>
                            <a:pt x="7116" y="7116"/>
                          </a:moveTo>
                          <a:cubicBezTo>
                            <a:pt x="29736" y="45660"/>
                            <a:pt x="16352" y="197032"/>
                            <a:pt x="7116" y="304302"/>
                          </a:cubicBezTo>
                          <a:cubicBezTo>
                            <a:pt x="170234" y="244254"/>
                            <a:pt x="511082" y="364197"/>
                            <a:pt x="937561" y="304302"/>
                          </a:cubicBezTo>
                          <a:cubicBezTo>
                            <a:pt x="957583" y="245177"/>
                            <a:pt x="944699" y="116117"/>
                            <a:pt x="937561" y="7116"/>
                          </a:cubicBezTo>
                          <a:cubicBezTo>
                            <a:pt x="786252" y="21836"/>
                            <a:pt x="429604" y="-63457"/>
                            <a:pt x="7116" y="711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880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9327117-8F20-D645-9B99-6CC240C30A8C}"/>
              </a:ext>
            </a:extLst>
          </p:cNvPr>
          <p:cNvGrpSpPr/>
          <p:nvPr/>
        </p:nvGrpSpPr>
        <p:grpSpPr>
          <a:xfrm>
            <a:off x="1011377" y="0"/>
            <a:ext cx="3223325" cy="3238500"/>
            <a:chOff x="1011377" y="1765300"/>
            <a:chExt cx="3223325" cy="3238500"/>
          </a:xfrm>
        </p:grpSpPr>
        <p:pic>
          <p:nvPicPr>
            <p:cNvPr id="12" name="Picture 11" descr="A close up of a map&#10;&#10;Description automatically generated">
              <a:extLst>
                <a:ext uri="{FF2B5EF4-FFF2-40B4-BE49-F238E27FC236}">
                  <a16:creationId xmlns:a16="http://schemas.microsoft.com/office/drawing/2014/main" id="{DDCA7388-9BEA-204B-A764-49FBC80101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43"/>
            <a:stretch/>
          </p:blipFill>
          <p:spPr>
            <a:xfrm>
              <a:off x="1272987" y="1765300"/>
              <a:ext cx="2961715" cy="32385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442A4F-7BD8-E647-BA92-F67EF57CC945}"/>
                </a:ext>
              </a:extLst>
            </p:cNvPr>
            <p:cNvSpPr txBox="1"/>
            <p:nvPr/>
          </p:nvSpPr>
          <p:spPr>
            <a:xfrm rot="16200000">
              <a:off x="618641" y="3008418"/>
              <a:ext cx="10470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/>
                <a:t>ECG Amplitude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9E0B2B-F104-B94C-B3AA-EB6E13874C5B}"/>
              </a:ext>
            </a:extLst>
          </p:cNvPr>
          <p:cNvGrpSpPr/>
          <p:nvPr/>
        </p:nvGrpSpPr>
        <p:grpSpPr>
          <a:xfrm>
            <a:off x="8129354" y="88900"/>
            <a:ext cx="3156497" cy="3187700"/>
            <a:chOff x="8129354" y="1854200"/>
            <a:chExt cx="3156497" cy="31877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39BB2CB-0092-7F40-9FA5-92CB8D05FD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95"/>
            <a:stretch/>
          </p:blipFill>
          <p:spPr>
            <a:xfrm>
              <a:off x="8390964" y="1854200"/>
              <a:ext cx="2894887" cy="3187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970E07-E8B8-5442-84FB-2E569BDFA497}"/>
                </a:ext>
              </a:extLst>
            </p:cNvPr>
            <p:cNvSpPr txBox="1"/>
            <p:nvPr/>
          </p:nvSpPr>
          <p:spPr>
            <a:xfrm rot="16200000">
              <a:off x="7736618" y="3008417"/>
              <a:ext cx="10470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/>
                <a:t>ECG Amplitude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82D2CE-5F93-594F-93B6-CC65BDDC9996}"/>
              </a:ext>
            </a:extLst>
          </p:cNvPr>
          <p:cNvGrpSpPr/>
          <p:nvPr/>
        </p:nvGrpSpPr>
        <p:grpSpPr>
          <a:xfrm>
            <a:off x="4633119" y="107950"/>
            <a:ext cx="3025558" cy="3149600"/>
            <a:chOff x="4633119" y="1873250"/>
            <a:chExt cx="3025558" cy="3149600"/>
          </a:xfrm>
        </p:grpSpPr>
        <p:pic>
          <p:nvPicPr>
            <p:cNvPr id="3" name="Picture 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CE5C699-B2D6-DD46-8CC8-08D3F84CE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6"/>
            <a:stretch/>
          </p:blipFill>
          <p:spPr>
            <a:xfrm>
              <a:off x="4894729" y="1873250"/>
              <a:ext cx="2763948" cy="3149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02AB8E-701B-ED4E-95B2-151B80C60472}"/>
                </a:ext>
              </a:extLst>
            </p:cNvPr>
            <p:cNvSpPr txBox="1"/>
            <p:nvPr/>
          </p:nvSpPr>
          <p:spPr>
            <a:xfrm rot="16200000">
              <a:off x="4240383" y="3008418"/>
              <a:ext cx="10470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/>
                <a:t>ECG Amplitude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891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6FEB58-BB09-1A46-AF1A-94AE30593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8"/>
          <a:stretch/>
        </p:blipFill>
        <p:spPr>
          <a:xfrm>
            <a:off x="5992248" y="3429000"/>
            <a:ext cx="4891342" cy="317645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A10D78-0E70-0249-BDEF-E74AF81892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8"/>
          <a:stretch/>
        </p:blipFill>
        <p:spPr>
          <a:xfrm>
            <a:off x="5992248" y="262208"/>
            <a:ext cx="4891342" cy="317644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19B1476-AF2A-8849-A00C-F76FD90A4C76}"/>
              </a:ext>
            </a:extLst>
          </p:cNvPr>
          <p:cNvGrpSpPr/>
          <p:nvPr/>
        </p:nvGrpSpPr>
        <p:grpSpPr>
          <a:xfrm>
            <a:off x="2137313" y="3414875"/>
            <a:ext cx="3747145" cy="3170696"/>
            <a:chOff x="2002452" y="267960"/>
            <a:chExt cx="3747145" cy="3170696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4245798-3C2C-C849-9BD1-E6BF29ED63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18"/>
            <a:stretch/>
          </p:blipFill>
          <p:spPr>
            <a:xfrm>
              <a:off x="2253742" y="267960"/>
              <a:ext cx="3495855" cy="31706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26B84D-D416-A140-884C-7B9C3C70D81A}"/>
                </a:ext>
              </a:extLst>
            </p:cNvPr>
            <p:cNvSpPr txBox="1"/>
            <p:nvPr/>
          </p:nvSpPr>
          <p:spPr>
            <a:xfrm rot="16200000">
              <a:off x="1818747" y="934310"/>
              <a:ext cx="59824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/>
                <a:t>Raw ECG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79A812-3839-C141-86B6-34AB3BD36A77}"/>
                </a:ext>
              </a:extLst>
            </p:cNvPr>
            <p:cNvSpPr txBox="1"/>
            <p:nvPr/>
          </p:nvSpPr>
          <p:spPr>
            <a:xfrm rot="16200000">
              <a:off x="1680889" y="2366870"/>
              <a:ext cx="87395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/>
                <a:t>Processed ECG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690AB3-97EB-0846-846E-E3EC62A60218}"/>
              </a:ext>
            </a:extLst>
          </p:cNvPr>
          <p:cNvGrpSpPr/>
          <p:nvPr/>
        </p:nvGrpSpPr>
        <p:grpSpPr>
          <a:xfrm>
            <a:off x="2109275" y="258303"/>
            <a:ext cx="3765175" cy="3170697"/>
            <a:chOff x="1985268" y="3419343"/>
            <a:chExt cx="3765175" cy="3170697"/>
          </a:xfrm>
        </p:grpSpPr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C2301E9-7D6E-AA4A-A6D4-66E9709BF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063"/>
            <a:stretch/>
          </p:blipFill>
          <p:spPr>
            <a:xfrm>
              <a:off x="2233284" y="3419343"/>
              <a:ext cx="3517159" cy="317069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7A17D9-CE85-264C-8E86-90FDD11C1CEF}"/>
                </a:ext>
              </a:extLst>
            </p:cNvPr>
            <p:cNvSpPr txBox="1"/>
            <p:nvPr/>
          </p:nvSpPr>
          <p:spPr>
            <a:xfrm rot="16200000">
              <a:off x="1801563" y="4122440"/>
              <a:ext cx="59824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/>
                <a:t>Raw ECG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A69C8A-8276-DF4A-98FF-09025A494206}"/>
                </a:ext>
              </a:extLst>
            </p:cNvPr>
            <p:cNvSpPr txBox="1"/>
            <p:nvPr/>
          </p:nvSpPr>
          <p:spPr>
            <a:xfrm rot="16200000">
              <a:off x="1663706" y="5441030"/>
              <a:ext cx="87395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/>
                <a:t>Processed ECG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156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46DEE8E-5EAE-D645-891F-DB00779737BF}"/>
              </a:ext>
            </a:extLst>
          </p:cNvPr>
          <p:cNvGrpSpPr/>
          <p:nvPr/>
        </p:nvGrpSpPr>
        <p:grpSpPr>
          <a:xfrm>
            <a:off x="3643677" y="3707554"/>
            <a:ext cx="5864988" cy="1845212"/>
            <a:chOff x="3592965" y="2461317"/>
            <a:chExt cx="5864988" cy="184521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7C39B60-47D8-EF49-A39C-4A26A1183D1F}"/>
                </a:ext>
              </a:extLst>
            </p:cNvPr>
            <p:cNvGrpSpPr/>
            <p:nvPr/>
          </p:nvGrpSpPr>
          <p:grpSpPr>
            <a:xfrm>
              <a:off x="4770198" y="2461317"/>
              <a:ext cx="4687755" cy="1845212"/>
              <a:chOff x="4852700" y="1808174"/>
              <a:chExt cx="4687755" cy="1845212"/>
            </a:xfrm>
          </p:grpSpPr>
          <p:pic>
            <p:nvPicPr>
              <p:cNvPr id="5" name="Picture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CA189DA-3D97-4548-BD87-FECB55219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22697" y="2697523"/>
                <a:ext cx="257586" cy="367980"/>
              </a:xfrm>
              <a:prstGeom prst="rect">
                <a:avLst/>
              </a:prstGeom>
            </p:spPr>
          </p:pic>
          <p:pic>
            <p:nvPicPr>
              <p:cNvPr id="6" name="Picture 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4E3214EC-D31D-D84A-A039-7353A4F71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82869" y="2728686"/>
                <a:ext cx="257586" cy="367980"/>
              </a:xfrm>
              <a:prstGeom prst="rect">
                <a:avLst/>
              </a:prstGeom>
            </p:spPr>
          </p:pic>
          <p:pic>
            <p:nvPicPr>
              <p:cNvPr id="7" name="Picture 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91B2EFEB-23C4-7544-8D77-054177F4F0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38000"/>
              </a:blip>
              <a:srcRect l="717" t="19511" b="41133"/>
              <a:stretch/>
            </p:blipFill>
            <p:spPr>
              <a:xfrm>
                <a:off x="4946904" y="1808174"/>
                <a:ext cx="2322921" cy="1845212"/>
              </a:xfrm>
              <a:prstGeom prst="rect">
                <a:avLst/>
              </a:prstGeom>
            </p:spPr>
          </p:pic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4FA3AAD-6E73-4F45-AC93-0FECD565609A}"/>
                  </a:ext>
                </a:extLst>
              </p:cNvPr>
              <p:cNvSpPr/>
              <p:nvPr/>
            </p:nvSpPr>
            <p:spPr>
              <a:xfrm>
                <a:off x="5753525" y="2611120"/>
                <a:ext cx="121602" cy="5760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79477AD-557F-E743-BF70-4831A35F6E6C}"/>
                  </a:ext>
                </a:extLst>
              </p:cNvPr>
              <p:cNvSpPr/>
              <p:nvPr/>
            </p:nvSpPr>
            <p:spPr>
              <a:xfrm>
                <a:off x="6377675" y="2611120"/>
                <a:ext cx="121602" cy="5760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B6E2C1E-42BC-2847-AFEC-C7EF0710933A}"/>
                  </a:ext>
                </a:extLst>
              </p:cNvPr>
              <p:cNvSpPr/>
              <p:nvPr/>
            </p:nvSpPr>
            <p:spPr>
              <a:xfrm>
                <a:off x="6482070" y="2855074"/>
                <a:ext cx="121602" cy="5760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23AFFE2-AD32-784D-9D12-BB74A011846E}"/>
                  </a:ext>
                </a:extLst>
              </p:cNvPr>
              <p:cNvCxnSpPr>
                <a:cxnSpLocks/>
                <a:stCxn id="8" idx="2"/>
              </p:cNvCxnSpPr>
              <p:nvPr/>
            </p:nvCxnSpPr>
            <p:spPr>
              <a:xfrm>
                <a:off x="5814326" y="2668722"/>
                <a:ext cx="1596668" cy="186352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773EF1D-0E74-064B-8CDB-11355DC915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2070" y="2662005"/>
                <a:ext cx="925346" cy="18629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6507EA4-AFEE-7347-989F-6CE0AE18F6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2700" y="2912677"/>
                <a:ext cx="796431" cy="11972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CC7E06B-8B9E-A849-97C7-2AB6A55E3C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2700" y="2919449"/>
                <a:ext cx="1690171" cy="12274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FC847D-A4C2-7B4A-947E-CBB7B777BCAF}"/>
                  </a:ext>
                </a:extLst>
              </p:cNvPr>
              <p:cNvSpPr txBox="1"/>
              <p:nvPr/>
            </p:nvSpPr>
            <p:spPr>
              <a:xfrm>
                <a:off x="6321891" y="2439399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b="1" dirty="0"/>
                  <a:t>+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0E335B-A14F-B342-B32D-01B52CED7BD6}"/>
                  </a:ext>
                </a:extLst>
              </p:cNvPr>
              <p:cNvSpPr txBox="1"/>
              <p:nvPr/>
            </p:nvSpPr>
            <p:spPr>
              <a:xfrm>
                <a:off x="5540115" y="2595915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-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030DE0-F353-7842-858A-42E913447FC4}"/>
                </a:ext>
              </a:extLst>
            </p:cNvPr>
            <p:cNvSpPr txBox="1"/>
            <p:nvPr/>
          </p:nvSpPr>
          <p:spPr>
            <a:xfrm>
              <a:off x="3592965" y="3485494"/>
              <a:ext cx="12501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ECG electrodes Shirt version 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4E47A4-A89E-5441-8256-54A5C0EE0CAE}"/>
                </a:ext>
              </a:extLst>
            </p:cNvPr>
            <p:cNvSpPr txBox="1"/>
            <p:nvPr/>
          </p:nvSpPr>
          <p:spPr>
            <a:xfrm>
              <a:off x="7274747" y="3321865"/>
              <a:ext cx="11960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ECG electrodes </a:t>
              </a:r>
            </a:p>
            <a:p>
              <a:pPr algn="ctr"/>
              <a:r>
                <a:rPr lang="en-GB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Shirt version 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6D081C3-7AD2-5045-B846-7F45D36A3E49}"/>
                </a:ext>
              </a:extLst>
            </p:cNvPr>
            <p:cNvSpPr/>
            <p:nvPr/>
          </p:nvSpPr>
          <p:spPr>
            <a:xfrm>
              <a:off x="5521941" y="3488273"/>
              <a:ext cx="121602" cy="5760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09D9C2-3690-5F44-85C5-A66F3D2F99CE}"/>
                </a:ext>
              </a:extLst>
            </p:cNvPr>
            <p:cNvSpPr txBox="1"/>
            <p:nvPr/>
          </p:nvSpPr>
          <p:spPr>
            <a:xfrm>
              <a:off x="5604145" y="3026597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-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02303F-5D93-3547-8DED-7DC7C5AA52CC}"/>
                </a:ext>
              </a:extLst>
            </p:cNvPr>
            <p:cNvSpPr txBox="1"/>
            <p:nvPr/>
          </p:nvSpPr>
          <p:spPr>
            <a:xfrm>
              <a:off x="6344787" y="3338763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b="1" dirty="0"/>
                <a:t>+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459974-8E70-E340-B9CB-A92A94E6E24D}"/>
              </a:ext>
            </a:extLst>
          </p:cNvPr>
          <p:cNvGrpSpPr/>
          <p:nvPr/>
        </p:nvGrpSpPr>
        <p:grpSpPr>
          <a:xfrm>
            <a:off x="3362436" y="920262"/>
            <a:ext cx="5566026" cy="1389184"/>
            <a:chOff x="3891927" y="2600224"/>
            <a:chExt cx="5566026" cy="138918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7B68109-3DDF-B64F-B0DF-B011BD78B45A}"/>
                </a:ext>
              </a:extLst>
            </p:cNvPr>
            <p:cNvGrpSpPr/>
            <p:nvPr/>
          </p:nvGrpSpPr>
          <p:grpSpPr>
            <a:xfrm>
              <a:off x="4770198" y="2600224"/>
              <a:ext cx="4687755" cy="1389184"/>
              <a:chOff x="4852700" y="1947081"/>
              <a:chExt cx="4687755" cy="1389184"/>
            </a:xfrm>
          </p:grpSpPr>
          <p:pic>
            <p:nvPicPr>
              <p:cNvPr id="29" name="Picture 2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364EDA73-393D-0F46-869B-8D21E6EF1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22697" y="2697523"/>
                <a:ext cx="257586" cy="367980"/>
              </a:xfrm>
              <a:prstGeom prst="rect">
                <a:avLst/>
              </a:prstGeom>
            </p:spPr>
          </p:pic>
          <p:pic>
            <p:nvPicPr>
              <p:cNvPr id="30" name="Picture 2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D415E65-07DC-BB40-BF63-C2C807508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82869" y="2728686"/>
                <a:ext cx="257586" cy="367980"/>
              </a:xfrm>
              <a:prstGeom prst="rect">
                <a:avLst/>
              </a:prstGeom>
            </p:spPr>
          </p:pic>
          <p:pic>
            <p:nvPicPr>
              <p:cNvPr id="31" name="Picture 30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187B1BBC-89AA-CA4C-A6C6-E384A56AEA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38000"/>
              </a:blip>
              <a:srcRect l="717" t="22474" b="47897"/>
              <a:stretch/>
            </p:blipFill>
            <p:spPr>
              <a:xfrm>
                <a:off x="4946904" y="1947081"/>
                <a:ext cx="2322921" cy="1389184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A3B02BC-5CA5-C548-AAE9-AB84AA6D46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2700" y="2912677"/>
                <a:ext cx="796431" cy="11972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323E101-A2CD-BC49-96CA-98941F9658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2700" y="2919449"/>
                <a:ext cx="1690171" cy="12274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8C12D8-4544-AE44-B858-6AEFAA669B3A}"/>
                  </a:ext>
                </a:extLst>
              </p:cNvPr>
              <p:cNvSpPr txBox="1"/>
              <p:nvPr/>
            </p:nvSpPr>
            <p:spPr>
              <a:xfrm>
                <a:off x="5540115" y="2595915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-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E89DB4-2A97-B840-B32A-B64AE8EEC61A}"/>
                </a:ext>
              </a:extLst>
            </p:cNvPr>
            <p:cNvSpPr txBox="1"/>
            <p:nvPr/>
          </p:nvSpPr>
          <p:spPr>
            <a:xfrm>
              <a:off x="3891927" y="3692321"/>
              <a:ext cx="12501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ECG electrodes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E7BF39-87C1-7947-BFF5-E2AA9CB0B8D8}"/>
                </a:ext>
              </a:extLst>
            </p:cNvPr>
            <p:cNvSpPr txBox="1"/>
            <p:nvPr/>
          </p:nvSpPr>
          <p:spPr>
            <a:xfrm>
              <a:off x="6345999" y="331959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b="1" dirty="0"/>
                <a:t>+</a:t>
              </a:r>
            </a:p>
          </p:txBody>
        </p: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6F311DF-ED64-6349-8219-5C381C5FB31B}"/>
              </a:ext>
            </a:extLst>
          </p:cNvPr>
          <p:cNvSpPr/>
          <p:nvPr/>
        </p:nvSpPr>
        <p:spPr>
          <a:xfrm>
            <a:off x="5880100" y="1819583"/>
            <a:ext cx="121602" cy="5760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808080"/>
              </a:highlight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77A093F-E380-DC4C-9964-9256A7E1911C}"/>
              </a:ext>
            </a:extLst>
          </p:cNvPr>
          <p:cNvSpPr/>
          <p:nvPr/>
        </p:nvSpPr>
        <p:spPr>
          <a:xfrm>
            <a:off x="4990046" y="1814898"/>
            <a:ext cx="121602" cy="5760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82325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kite&#10;&#10;Description automatically generated">
            <a:extLst>
              <a:ext uri="{FF2B5EF4-FFF2-40B4-BE49-F238E27FC236}">
                <a16:creationId xmlns:a16="http://schemas.microsoft.com/office/drawing/2014/main" id="{9FB2CD69-041B-9B42-BE81-32EA372B4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7" y="1637489"/>
            <a:ext cx="10042525" cy="4048937"/>
          </a:xfrm>
          <a:prstGeom prst="rect">
            <a:avLst/>
          </a:prstGeom>
        </p:spPr>
      </p:pic>
      <p:pic>
        <p:nvPicPr>
          <p:cNvPr id="5" name="Picture 4" descr="A picture containing shirt, kite&#10;&#10;Description automatically generated">
            <a:extLst>
              <a:ext uri="{FF2B5EF4-FFF2-40B4-BE49-F238E27FC236}">
                <a16:creationId xmlns:a16="http://schemas.microsoft.com/office/drawing/2014/main" id="{9CCF823B-28DE-F54A-8EAE-9494D193E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350"/>
          <a:stretch/>
        </p:blipFill>
        <p:spPr>
          <a:xfrm>
            <a:off x="10729912" y="1637489"/>
            <a:ext cx="874660" cy="43812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23CCA9-F2C8-DF45-AABB-B89D340AD801}"/>
              </a:ext>
            </a:extLst>
          </p:cNvPr>
          <p:cNvCxnSpPr>
            <a:cxnSpLocks/>
          </p:cNvCxnSpPr>
          <p:nvPr/>
        </p:nvCxnSpPr>
        <p:spPr>
          <a:xfrm>
            <a:off x="9125317" y="2057400"/>
            <a:ext cx="0" cy="294524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FC6D14-0B4A-EF46-9691-CAAB12CB184E}"/>
              </a:ext>
            </a:extLst>
          </p:cNvPr>
          <p:cNvCxnSpPr>
            <a:cxnSpLocks/>
          </p:cNvCxnSpPr>
          <p:nvPr/>
        </p:nvCxnSpPr>
        <p:spPr>
          <a:xfrm>
            <a:off x="1880417" y="2057400"/>
            <a:ext cx="0" cy="294524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466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EF36E7-484B-A840-B22A-C5499F555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08" y="538279"/>
            <a:ext cx="3165648" cy="274619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EC79139-60CB-C146-846F-F94B46F2314E}"/>
              </a:ext>
            </a:extLst>
          </p:cNvPr>
          <p:cNvGrpSpPr/>
          <p:nvPr/>
        </p:nvGrpSpPr>
        <p:grpSpPr>
          <a:xfrm>
            <a:off x="6512052" y="3284477"/>
            <a:ext cx="4975444" cy="2560658"/>
            <a:chOff x="6017342" y="3446442"/>
            <a:chExt cx="5558835" cy="25606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5BB3D9E-6E82-DD4C-8938-059ED19E4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88"/>
            <a:stretch/>
          </p:blipFill>
          <p:spPr>
            <a:xfrm>
              <a:off x="6017342" y="3446442"/>
              <a:ext cx="5558835" cy="2560657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77F5116-786F-C944-854A-FEDE893DB0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6286" y="5274953"/>
              <a:ext cx="186611" cy="2985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B11E10-4E57-A340-AD01-F4A687257A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0429" y="5274953"/>
              <a:ext cx="186611" cy="2985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03A8683-3D90-3843-916E-68181A08AFF2}"/>
              </a:ext>
            </a:extLst>
          </p:cNvPr>
          <p:cNvGrpSpPr/>
          <p:nvPr/>
        </p:nvGrpSpPr>
        <p:grpSpPr>
          <a:xfrm>
            <a:off x="1178052" y="3284477"/>
            <a:ext cx="5334000" cy="2578100"/>
            <a:chOff x="762000" y="3429000"/>
            <a:chExt cx="5334000" cy="25781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098033D-9F1B-BB40-93C8-FF6BAF43E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" y="3429000"/>
              <a:ext cx="5334000" cy="2578100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9FEBDBF-64E7-554B-9337-219690712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6641" y="5274953"/>
              <a:ext cx="186611" cy="2985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AB8B377-0DA0-1A41-A9B4-744010C5EE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2577" y="5274953"/>
              <a:ext cx="186611" cy="2985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4733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1F0BA2-7D80-8849-AAC2-70AF02129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75"/>
          <a:stretch/>
        </p:blipFill>
        <p:spPr>
          <a:xfrm>
            <a:off x="6633985" y="189834"/>
            <a:ext cx="4756150" cy="1926360"/>
          </a:xfr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9922507-6726-CF4F-BF16-2501070460E7}"/>
              </a:ext>
            </a:extLst>
          </p:cNvPr>
          <p:cNvGrpSpPr/>
          <p:nvPr/>
        </p:nvGrpSpPr>
        <p:grpSpPr>
          <a:xfrm>
            <a:off x="1032073" y="185802"/>
            <a:ext cx="5042245" cy="1926360"/>
            <a:chOff x="1032073" y="124126"/>
            <a:chExt cx="5063927" cy="2540000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FE33F6F-849E-C449-B201-7821F9092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75"/>
            <a:stretch/>
          </p:blipFill>
          <p:spPr>
            <a:xfrm>
              <a:off x="1339850" y="124126"/>
              <a:ext cx="4756150" cy="254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301598-B8CC-524A-B8FD-F9EC0DC750DF}"/>
                </a:ext>
              </a:extLst>
            </p:cNvPr>
            <p:cNvSpPr txBox="1"/>
            <p:nvPr/>
          </p:nvSpPr>
          <p:spPr>
            <a:xfrm rot="16200000">
              <a:off x="715512" y="1240237"/>
              <a:ext cx="940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ADC Value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89EE03-BA30-F84A-AEBC-544E6DB8AF25}"/>
              </a:ext>
            </a:extLst>
          </p:cNvPr>
          <p:cNvSpPr txBox="1"/>
          <p:nvPr/>
        </p:nvSpPr>
        <p:spPr>
          <a:xfrm rot="16200000">
            <a:off x="6009647" y="688272"/>
            <a:ext cx="940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ADC Value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4ED6E2-9866-FA4D-837B-C089EE86E46D}"/>
              </a:ext>
            </a:extLst>
          </p:cNvPr>
          <p:cNvGrpSpPr/>
          <p:nvPr/>
        </p:nvGrpSpPr>
        <p:grpSpPr>
          <a:xfrm>
            <a:off x="1040394" y="2465820"/>
            <a:ext cx="5033924" cy="1926360"/>
            <a:chOff x="1039856" y="2923875"/>
            <a:chExt cx="5056144" cy="2540000"/>
          </a:xfrm>
        </p:grpSpPr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99151D4-9C1E-8748-BC65-47C0DD4C9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75"/>
            <a:stretch/>
          </p:blipFill>
          <p:spPr>
            <a:xfrm>
              <a:off x="1339850" y="2923875"/>
              <a:ext cx="4756150" cy="254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4CC4FC-E6F8-E444-9078-09616BE459EC}"/>
                </a:ext>
              </a:extLst>
            </p:cNvPr>
            <p:cNvSpPr txBox="1"/>
            <p:nvPr/>
          </p:nvSpPr>
          <p:spPr>
            <a:xfrm rot="16200000">
              <a:off x="723295" y="4070171"/>
              <a:ext cx="940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ADC Value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3F9C9-5C40-1E4E-80F7-734C994E3731}"/>
              </a:ext>
            </a:extLst>
          </p:cNvPr>
          <p:cNvGrpSpPr/>
          <p:nvPr/>
        </p:nvGrpSpPr>
        <p:grpSpPr>
          <a:xfrm>
            <a:off x="6641421" y="2392541"/>
            <a:ext cx="4950399" cy="1926360"/>
            <a:chOff x="6484006" y="2923875"/>
            <a:chExt cx="4950399" cy="2540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67237E4-6D56-D44B-AE0D-2812EBC0B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80"/>
            <a:stretch/>
          </p:blipFill>
          <p:spPr>
            <a:xfrm>
              <a:off x="6637895" y="2923875"/>
              <a:ext cx="4796510" cy="254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293442-A579-0A43-9CA6-E42EA04FCE14}"/>
                </a:ext>
              </a:extLst>
            </p:cNvPr>
            <p:cNvSpPr txBox="1"/>
            <p:nvPr/>
          </p:nvSpPr>
          <p:spPr>
            <a:xfrm rot="16200000">
              <a:off x="6167445" y="4039985"/>
              <a:ext cx="940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ADC Value</a:t>
              </a:r>
            </a:p>
          </p:txBody>
        </p:sp>
      </p:grp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406AE3-50C7-0B44-ABA8-61049132AD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11"/>
          <a:stretch/>
        </p:blipFill>
        <p:spPr>
          <a:xfrm>
            <a:off x="6734351" y="4611860"/>
            <a:ext cx="4764540" cy="1926360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F70906-B164-2840-82AE-108F4B44BC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46"/>
          <a:stretch/>
        </p:blipFill>
        <p:spPr>
          <a:xfrm>
            <a:off x="1346818" y="4470537"/>
            <a:ext cx="4727499" cy="220166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2D72F33-2BFD-B14F-9D49-369C79D1F09F}"/>
              </a:ext>
            </a:extLst>
          </p:cNvPr>
          <p:cNvSpPr txBox="1"/>
          <p:nvPr/>
        </p:nvSpPr>
        <p:spPr>
          <a:xfrm rot="16200000">
            <a:off x="774099" y="5080648"/>
            <a:ext cx="940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ADC Value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ADCB51-33E2-B144-AFFF-27098A38C874}"/>
              </a:ext>
            </a:extLst>
          </p:cNvPr>
          <p:cNvSpPr txBox="1"/>
          <p:nvPr/>
        </p:nvSpPr>
        <p:spPr>
          <a:xfrm rot="16200000">
            <a:off x="6263902" y="5080648"/>
            <a:ext cx="940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ADC Value</a:t>
            </a:r>
          </a:p>
        </p:txBody>
      </p:sp>
    </p:spTree>
    <p:extLst>
      <p:ext uri="{BB962C8B-B14F-4D97-AF65-F5344CB8AC3E}">
        <p14:creationId xmlns:p14="http://schemas.microsoft.com/office/powerpoint/2010/main" val="1253125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A24736F-8A8A-214B-97F7-D0F00A495E37}"/>
              </a:ext>
            </a:extLst>
          </p:cNvPr>
          <p:cNvSpPr txBox="1"/>
          <p:nvPr/>
        </p:nvSpPr>
        <p:spPr>
          <a:xfrm rot="16200000">
            <a:off x="2069653" y="201650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ADC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AEC60E-43E5-2043-BC9A-D4AD5E344454}"/>
              </a:ext>
            </a:extLst>
          </p:cNvPr>
          <p:cNvSpPr txBox="1"/>
          <p:nvPr/>
        </p:nvSpPr>
        <p:spPr>
          <a:xfrm rot="16200000">
            <a:off x="2051630" y="4456040"/>
            <a:ext cx="1188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Heart 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1801FE-CB12-7D49-A354-C1792AE110EE}"/>
              </a:ext>
            </a:extLst>
          </p:cNvPr>
          <p:cNvSpPr txBox="1"/>
          <p:nvPr/>
        </p:nvSpPr>
        <p:spPr>
          <a:xfrm>
            <a:off x="6625652" y="5786650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(s)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D4FEC8-0E16-D44C-AB7C-6D97B38BE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20"/>
          <a:stretch/>
        </p:blipFill>
        <p:spPr>
          <a:xfrm>
            <a:off x="2799687" y="812800"/>
            <a:ext cx="8585200" cy="500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06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E2C21CA-D519-5443-9A1F-6E9AE86D5A0C}"/>
              </a:ext>
            </a:extLst>
          </p:cNvPr>
          <p:cNvSpPr/>
          <p:nvPr/>
        </p:nvSpPr>
        <p:spPr>
          <a:xfrm>
            <a:off x="2559308" y="1491834"/>
            <a:ext cx="1377487" cy="541543"/>
          </a:xfrm>
          <a:prstGeom prst="roundRect">
            <a:avLst>
              <a:gd name="adj" fmla="val 40479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R-peak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70FEDC-775B-C040-AE7A-C146DD70F70B}"/>
                  </a:ext>
                </a:extLst>
              </p:cNvPr>
              <p:cNvSpPr txBox="1"/>
              <p:nvPr/>
            </p:nvSpPr>
            <p:spPr>
              <a:xfrm>
                <a:off x="4481374" y="1273762"/>
                <a:ext cx="1669681" cy="4361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11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PT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100" i="1">
                                <a:latin typeface="Cambria Math" panose="02040503050406030204" pitchFamily="18" charset="0"/>
                              </a:rPr>
                              <m:t>𝑅𝑅</m:t>
                            </m:r>
                          </m:e>
                          <m:sub>
                            <m:r>
                              <a:rPr lang="pt-PT" sz="1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PT" sz="11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acc>
                    <m:r>
                      <a:rPr lang="pt-PT" sz="1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11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PT" sz="11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GB" sz="1100" dirty="0"/>
                  <a:t>edian of last 15 RR-intervals)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70FEDC-775B-C040-AE7A-C146DD70F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374" y="1273762"/>
                <a:ext cx="1669681" cy="436145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AE59381-F65A-A64F-BF63-BEC14CD2525F}"/>
              </a:ext>
            </a:extLst>
          </p:cNvPr>
          <p:cNvCxnSpPr>
            <a:cxnSpLocks/>
          </p:cNvCxnSpPr>
          <p:nvPr/>
        </p:nvCxnSpPr>
        <p:spPr>
          <a:xfrm>
            <a:off x="4066364" y="1757121"/>
            <a:ext cx="356122" cy="1468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B7D05F-3E93-FD44-A5F0-B9A3848DFD6B}"/>
                  </a:ext>
                </a:extLst>
              </p:cNvPr>
              <p:cNvSpPr txBox="1"/>
              <p:nvPr/>
            </p:nvSpPr>
            <p:spPr>
              <a:xfrm>
                <a:off x="4481374" y="1836395"/>
                <a:ext cx="1669681" cy="2616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100" b="0" i="1" smtClean="0">
                            <a:latin typeface="Cambria Math" panose="02040503050406030204" pitchFamily="18" charset="0"/>
                          </a:rPr>
                          <m:t>𝑅𝑅</m:t>
                        </m:r>
                      </m:e>
                      <m:sub>
                        <m:r>
                          <a:rPr lang="pt-PT" sz="1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PT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100" dirty="0"/>
                  <a:t>(last RR-interval)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B7D05F-3E93-FD44-A5F0-B9A3848DF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374" y="1836395"/>
                <a:ext cx="1669681" cy="261610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2651B8-80A0-D441-B8F4-77E1DF7D0F2C}"/>
              </a:ext>
            </a:extLst>
          </p:cNvPr>
          <p:cNvCxnSpPr>
            <a:cxnSpLocks/>
          </p:cNvCxnSpPr>
          <p:nvPr/>
        </p:nvCxnSpPr>
        <p:spPr>
          <a:xfrm>
            <a:off x="6259913" y="1757121"/>
            <a:ext cx="306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1ABC3-4498-0541-AB47-512ECC8828FF}"/>
                  </a:ext>
                </a:extLst>
              </p:cNvPr>
              <p:cNvSpPr txBox="1"/>
              <p:nvPr/>
            </p:nvSpPr>
            <p:spPr>
              <a:xfrm>
                <a:off x="6695634" y="1541540"/>
                <a:ext cx="2375708" cy="4414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1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100" b="0" i="1" smtClean="0">
                              <a:latin typeface="Cambria Math" panose="02040503050406030204" pitchFamily="18" charset="0"/>
                            </a:rPr>
                            <m:t> 0.7 </m:t>
                          </m:r>
                          <m:r>
                            <a:rPr lang="pt-PT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pt-PT" sz="11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1100" i="1">
                              <a:latin typeface="Cambria Math" panose="02040503050406030204" pitchFamily="18" charset="0"/>
                            </a:rPr>
                            <m:t>𝑅𝑅</m:t>
                          </m:r>
                        </m:e>
                        <m:sub>
                          <m:r>
                            <a:rPr lang="pt-PT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PT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PT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acc>
                        <m:accPr>
                          <m:chr m:val="̃"/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PT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100" i="1">
                                  <a:latin typeface="Cambria Math" panose="02040503050406030204" pitchFamily="18" charset="0"/>
                                </a:rPr>
                                <m:t>𝑅𝑅</m:t>
                              </m:r>
                            </m:e>
                            <m:sub>
                              <m:r>
                                <a:rPr lang="pt-PT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PT" sz="11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pt-PT" sz="1100" b="0" i="0" smtClean="0">
                          <a:latin typeface="Cambria Math" panose="02040503050406030204" pitchFamily="18" charset="0"/>
                        </a:rPr>
                        <m:t>&lt; </m:t>
                      </m:r>
                      <m:sSub>
                        <m:sSubPr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100" b="0" i="1" smtClean="0">
                              <a:latin typeface="Cambria Math" panose="02040503050406030204" pitchFamily="18" charset="0"/>
                            </a:rPr>
                            <m:t>1.3 </m:t>
                          </m:r>
                          <m:r>
                            <a:rPr lang="pt-PT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pt-PT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1100" i="1">
                              <a:latin typeface="Cambria Math" panose="02040503050406030204" pitchFamily="18" charset="0"/>
                            </a:rPr>
                            <m:t>𝑅𝑅</m:t>
                          </m:r>
                        </m:e>
                        <m:sub>
                          <m:r>
                            <a:rPr lang="pt-PT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PT" sz="11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PT" sz="11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100" b="0" i="1" smtClean="0">
                              <a:latin typeface="Cambria Math" panose="02040503050406030204" pitchFamily="18" charset="0"/>
                            </a:rPr>
                            <m:t>𝑅𝑅</m:t>
                          </m:r>
                        </m:e>
                        <m:sub>
                          <m:r>
                            <a:rPr lang="pt-PT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PT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PT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1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PT" sz="1100" i="1">
                                  <a:latin typeface="Cambria Math" panose="02040503050406030204" pitchFamily="18" charset="0"/>
                                </a:rPr>
                                <m:t>𝑅𝑅</m:t>
                              </m:r>
                            </m:e>
                            <m:sub>
                              <m:r>
                                <a:rPr lang="pt-PT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PT" sz="11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1ABC3-4498-0541-AB47-512ECC88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634" y="1541540"/>
                <a:ext cx="2375708" cy="441403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73B2F97-128D-2347-B072-9D61035EA359}"/>
              </a:ext>
            </a:extLst>
          </p:cNvPr>
          <p:cNvSpPr/>
          <p:nvPr/>
        </p:nvSpPr>
        <p:spPr>
          <a:xfrm>
            <a:off x="3202241" y="2803884"/>
            <a:ext cx="1377487" cy="541543"/>
          </a:xfrm>
          <a:prstGeom prst="roundRect">
            <a:avLst>
              <a:gd name="adj" fmla="val 40479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FieldWiz</a:t>
            </a:r>
          </a:p>
          <a:p>
            <a:pPr algn="ctr"/>
            <a:r>
              <a:rPr lang="en-GB" sz="1200" b="1" dirty="0">
                <a:solidFill>
                  <a:schemeClr val="tx1"/>
                </a:solidFill>
              </a:rPr>
              <a:t>(Embedded)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810109-A32F-5C4F-8029-71B9D16009C0}"/>
              </a:ext>
            </a:extLst>
          </p:cNvPr>
          <p:cNvSpPr txBox="1"/>
          <p:nvPr/>
        </p:nvSpPr>
        <p:spPr>
          <a:xfrm>
            <a:off x="2513498" y="3439057"/>
            <a:ext cx="2768105" cy="76944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R-peak detection: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i="1" dirty="0"/>
              <a:t>RR</a:t>
            </a:r>
            <a:r>
              <a:rPr lang="en-GB" sz="1100" dirty="0"/>
              <a:t>-intervals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i="1" dirty="0"/>
              <a:t>HR</a:t>
            </a:r>
            <a:r>
              <a:rPr lang="en-GB" sz="1100" dirty="0"/>
              <a:t> (instantaneous, median of the last 15 RR-intervals)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9156DE4-AA56-454F-BD7A-22143CB95190}"/>
              </a:ext>
            </a:extLst>
          </p:cNvPr>
          <p:cNvSpPr/>
          <p:nvPr/>
        </p:nvSpPr>
        <p:spPr>
          <a:xfrm>
            <a:off x="6960887" y="2792945"/>
            <a:ext cx="1718333" cy="541543"/>
          </a:xfrm>
          <a:prstGeom prst="roundRect">
            <a:avLst>
              <a:gd name="adj" fmla="val 40479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MATLAB</a:t>
            </a:r>
          </a:p>
          <a:p>
            <a:pPr algn="ctr"/>
            <a:r>
              <a:rPr lang="en-GB" sz="1200" b="1" dirty="0">
                <a:solidFill>
                  <a:schemeClr val="tx1"/>
                </a:solidFill>
              </a:rPr>
              <a:t>(Server)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85C335AD-26C7-2D4E-9DC9-8F58126B1348}"/>
              </a:ext>
            </a:extLst>
          </p:cNvPr>
          <p:cNvCxnSpPr>
            <a:cxnSpLocks/>
          </p:cNvCxnSpPr>
          <p:nvPr/>
        </p:nvCxnSpPr>
        <p:spPr>
          <a:xfrm flipV="1">
            <a:off x="4073628" y="1536217"/>
            <a:ext cx="344707" cy="2209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7517D6-8325-BA41-B88E-B671B1435F4C}"/>
                  </a:ext>
                </a:extLst>
              </p:cNvPr>
              <p:cNvSpPr txBox="1"/>
              <p:nvPr/>
            </p:nvSpPr>
            <p:spPr>
              <a:xfrm>
                <a:off x="6151055" y="3429000"/>
                <a:ext cx="3099535" cy="76944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100" i="1">
                            <a:latin typeface="Cambria Math" panose="02040503050406030204" pitchFamily="18" charset="0"/>
                          </a:rPr>
                          <m:t>𝐻𝑅</m:t>
                        </m:r>
                      </m:e>
                      <m:sub>
                        <m:r>
                          <a:rPr lang="pt-PT" sz="1100" i="1">
                            <a:latin typeface="Cambria Math" panose="02040503050406030204" pitchFamily="18" charset="0"/>
                          </a:rPr>
                          <m:t>𝑚𝑒𝑎𝑛</m:t>
                        </m:r>
                      </m:sub>
                    </m:sSub>
                  </m:oMath>
                </a14:m>
                <a:endParaRPr lang="en-GB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Raw </a:t>
                </a:r>
                <a:r>
                  <a:rPr lang="en-GB" sz="1100" i="1" dirty="0"/>
                  <a:t>RR</a:t>
                </a:r>
                <a:r>
                  <a:rPr lang="en-GB" sz="1100" dirty="0"/>
                  <a:t>-intervals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100" i="1" dirty="0"/>
                  <a:t>HRV</a:t>
                </a:r>
                <a:r>
                  <a:rPr lang="en-GB" sz="1100" dirty="0"/>
                  <a:t>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SDNN, RMSSD, ln(RMSSD), LF, HF, LF/HF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7517D6-8325-BA41-B88E-B671B1435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055" y="3429000"/>
                <a:ext cx="3099535" cy="769441"/>
              </a:xfrm>
              <a:prstGeom prst="rect">
                <a:avLst/>
              </a:prstGeom>
              <a:blipFill>
                <a:blip r:embed="rId5"/>
                <a:stretch>
                  <a:fillRect b="-3175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5313CE-A805-7C4C-8FCA-8126D9BC7B0D}"/>
              </a:ext>
            </a:extLst>
          </p:cNvPr>
          <p:cNvCxnSpPr>
            <a:cxnSpLocks/>
          </p:cNvCxnSpPr>
          <p:nvPr/>
        </p:nvCxnSpPr>
        <p:spPr>
          <a:xfrm>
            <a:off x="5438249" y="3840979"/>
            <a:ext cx="556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615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FC71D7-BFDF-A04A-9CC6-71910C33EF70}"/>
              </a:ext>
            </a:extLst>
          </p:cNvPr>
          <p:cNvSpPr txBox="1"/>
          <p:nvPr/>
        </p:nvSpPr>
        <p:spPr>
          <a:xfrm rot="16200000">
            <a:off x="2087850" y="1306818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ADC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3189F-BF96-364A-9653-A557C0ECE1BC}"/>
              </a:ext>
            </a:extLst>
          </p:cNvPr>
          <p:cNvSpPr txBox="1"/>
          <p:nvPr/>
        </p:nvSpPr>
        <p:spPr>
          <a:xfrm rot="16200000">
            <a:off x="2071725" y="4295234"/>
            <a:ext cx="1188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Heart Rate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3CFBD2-8631-DD4B-929C-4E3301493D53}"/>
              </a:ext>
            </a:extLst>
          </p:cNvPr>
          <p:cNvGrpSpPr/>
          <p:nvPr/>
        </p:nvGrpSpPr>
        <p:grpSpPr>
          <a:xfrm>
            <a:off x="2830466" y="0"/>
            <a:ext cx="8132644" cy="6093157"/>
            <a:chOff x="3801279" y="62825"/>
            <a:chExt cx="8132644" cy="6093157"/>
          </a:xfrm>
        </p:grpSpPr>
        <p:pic>
          <p:nvPicPr>
            <p:cNvPr id="4" name="Picture 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14FAB8E4-575F-7449-B6BD-C3D08F5F24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76" b="3659"/>
            <a:stretch/>
          </p:blipFill>
          <p:spPr>
            <a:xfrm>
              <a:off x="3821372" y="62825"/>
              <a:ext cx="8112551" cy="60931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DB615A-AE64-4D43-824A-71180F22D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1279" y="3850576"/>
              <a:ext cx="228600" cy="13843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B94E5D1-386D-6246-A16D-317459EECA53}"/>
              </a:ext>
            </a:extLst>
          </p:cNvPr>
          <p:cNvSpPr txBox="1"/>
          <p:nvPr/>
        </p:nvSpPr>
        <p:spPr>
          <a:xfrm>
            <a:off x="6440199" y="609315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(s)</a:t>
            </a:r>
          </a:p>
        </p:txBody>
      </p:sp>
    </p:spTree>
    <p:extLst>
      <p:ext uri="{BB962C8B-B14F-4D97-AF65-F5344CB8AC3E}">
        <p14:creationId xmlns:p14="http://schemas.microsoft.com/office/powerpoint/2010/main" val="1222549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2969B-A368-4140-8C59-FA788859E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56" y="2794000"/>
            <a:ext cx="4928924" cy="377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519310-A645-4140-95A1-5A2B00688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155" y="2794000"/>
            <a:ext cx="6224411" cy="377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016DB8-FD81-B74D-8B7C-AB797028E711}"/>
              </a:ext>
            </a:extLst>
          </p:cNvPr>
          <p:cNvSpPr txBox="1"/>
          <p:nvPr/>
        </p:nvSpPr>
        <p:spPr>
          <a:xfrm>
            <a:off x="6096000" y="2006600"/>
            <a:ext cx="221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FIR [2,45]</a:t>
            </a:r>
          </a:p>
          <a:p>
            <a:r>
              <a:rPr lang="en-GB" dirty="0"/>
              <a:t>fir(48, [2,45]/(250/2))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60E03-A4C5-DD46-A49F-9CAA399D7677}"/>
              </a:ext>
            </a:extLst>
          </p:cNvPr>
          <p:cNvSpPr txBox="1"/>
          <p:nvPr/>
        </p:nvSpPr>
        <p:spPr>
          <a:xfrm>
            <a:off x="685800" y="2006600"/>
            <a:ext cx="159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Raw ADC value</a:t>
            </a:r>
          </a:p>
        </p:txBody>
      </p:sp>
    </p:spTree>
    <p:extLst>
      <p:ext uri="{BB962C8B-B14F-4D97-AF65-F5344CB8AC3E}">
        <p14:creationId xmlns:p14="http://schemas.microsoft.com/office/powerpoint/2010/main" val="3968374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988B529-8D58-7C4C-89F9-872D67D92B77}"/>
              </a:ext>
            </a:extLst>
          </p:cNvPr>
          <p:cNvSpPr txBox="1"/>
          <p:nvPr/>
        </p:nvSpPr>
        <p:spPr>
          <a:xfrm>
            <a:off x="1983783" y="635431"/>
            <a:ext cx="24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FieldWiz</a:t>
            </a:r>
            <a:r>
              <a:rPr lang="en-GB" dirty="0"/>
              <a:t>, Shirt Version 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47F2DD-528E-B14A-957E-B4D0041301E7}"/>
              </a:ext>
            </a:extLst>
          </p:cNvPr>
          <p:cNvGrpSpPr/>
          <p:nvPr/>
        </p:nvGrpSpPr>
        <p:grpSpPr>
          <a:xfrm>
            <a:off x="707559" y="1425844"/>
            <a:ext cx="6638638" cy="5432156"/>
            <a:chOff x="707559" y="1425844"/>
            <a:chExt cx="6638638" cy="543215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CACC6A-334B-3F49-AC5B-D5ABD7C1F11E}"/>
                </a:ext>
              </a:extLst>
            </p:cNvPr>
            <p:cNvGrpSpPr/>
            <p:nvPr/>
          </p:nvGrpSpPr>
          <p:grpSpPr>
            <a:xfrm>
              <a:off x="1464600" y="1425844"/>
              <a:ext cx="5881597" cy="5432156"/>
              <a:chOff x="379718" y="0"/>
              <a:chExt cx="6692900" cy="6146800"/>
            </a:xfrm>
          </p:grpSpPr>
          <p:pic>
            <p:nvPicPr>
              <p:cNvPr id="5" name="Picture 4" descr="A screenshot of a social media post&#10;&#10;Description automatically generated">
                <a:extLst>
                  <a:ext uri="{FF2B5EF4-FFF2-40B4-BE49-F238E27FC236}">
                    <a16:creationId xmlns:a16="http://schemas.microsoft.com/office/drawing/2014/main" id="{F989B65E-40E6-6D40-8359-DDB4D39E0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9718" y="0"/>
                <a:ext cx="6692900" cy="6146800"/>
              </a:xfrm>
              <a:prstGeom prst="rect">
                <a:avLst/>
              </a:prstGeom>
            </p:spPr>
          </p:pic>
          <p:sp>
            <p:nvSpPr>
              <p:cNvPr id="8" name="Right Arrow 7">
                <a:extLst>
                  <a:ext uri="{FF2B5EF4-FFF2-40B4-BE49-F238E27FC236}">
                    <a16:creationId xmlns:a16="http://schemas.microsoft.com/office/drawing/2014/main" id="{8DDAF201-6E8B-9344-A4A6-457AEB9DBBCA}"/>
                  </a:ext>
                </a:extLst>
              </p:cNvPr>
              <p:cNvSpPr/>
              <p:nvPr/>
            </p:nvSpPr>
            <p:spPr>
              <a:xfrm rot="7598738">
                <a:off x="2427267" y="860638"/>
                <a:ext cx="421281" cy="97077"/>
              </a:xfrm>
              <a:prstGeom prst="rightArrow">
                <a:avLst/>
              </a:prstGeom>
              <a:solidFill>
                <a:srgbClr val="FF000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ight Arrow 10">
                <a:extLst>
                  <a:ext uri="{FF2B5EF4-FFF2-40B4-BE49-F238E27FC236}">
                    <a16:creationId xmlns:a16="http://schemas.microsoft.com/office/drawing/2014/main" id="{454F8D59-FCAE-7843-81DD-3A95F31B6DF6}"/>
                  </a:ext>
                </a:extLst>
              </p:cNvPr>
              <p:cNvSpPr/>
              <p:nvPr/>
            </p:nvSpPr>
            <p:spPr>
              <a:xfrm rot="7598738">
                <a:off x="5885359" y="1256593"/>
                <a:ext cx="421281" cy="97077"/>
              </a:xfrm>
              <a:prstGeom prst="rightArrow">
                <a:avLst/>
              </a:prstGeom>
              <a:solidFill>
                <a:srgbClr val="92D05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9156DF-0A78-7B42-BC9D-C13834D398A0}"/>
                  </a:ext>
                </a:extLst>
              </p:cNvPr>
              <p:cNvSpPr txBox="1"/>
              <p:nvPr/>
            </p:nvSpPr>
            <p:spPr>
              <a:xfrm>
                <a:off x="2604935" y="434200"/>
                <a:ext cx="8151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Noisy ECG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F9AAAC-C361-7F44-A698-4A96FCAD5AEF}"/>
                  </a:ext>
                </a:extLst>
              </p:cNvPr>
              <p:cNvSpPr txBox="1"/>
              <p:nvPr/>
            </p:nvSpPr>
            <p:spPr>
              <a:xfrm>
                <a:off x="5435555" y="830155"/>
                <a:ext cx="12972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Good Quality ECG</a:t>
                </a:r>
              </a:p>
            </p:txBody>
          </p:sp>
        </p:grpSp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2BE34E9E-D309-E94C-A393-E49DC2435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559" y="3906730"/>
              <a:ext cx="1542655" cy="266067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D60B9D-8BFB-CC4B-A647-3472ED99C071}"/>
                </a:ext>
              </a:extLst>
            </p:cNvPr>
            <p:cNvSpPr txBox="1"/>
            <p:nvPr/>
          </p:nvSpPr>
          <p:spPr>
            <a:xfrm>
              <a:off x="981565" y="4160536"/>
              <a:ext cx="1350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Barely Acceptable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CEF64B-B472-9246-9492-2128A1D77CBB}"/>
                </a:ext>
              </a:extLst>
            </p:cNvPr>
            <p:cNvSpPr txBox="1"/>
            <p:nvPr/>
          </p:nvSpPr>
          <p:spPr>
            <a:xfrm>
              <a:off x="1249827" y="6222569"/>
              <a:ext cx="1041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Unacceptable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58462-5C6A-A04C-88D3-EB7FA6B2BF63}"/>
              </a:ext>
            </a:extLst>
          </p:cNvPr>
          <p:cNvGrpSpPr/>
          <p:nvPr/>
        </p:nvGrpSpPr>
        <p:grpSpPr>
          <a:xfrm>
            <a:off x="7829232" y="2754054"/>
            <a:ext cx="3241434" cy="2910647"/>
            <a:chOff x="7829232" y="2754054"/>
            <a:chExt cx="3241434" cy="2910647"/>
          </a:xfrm>
        </p:grpSpPr>
        <p:pic>
          <p:nvPicPr>
            <p:cNvPr id="17" name="Picture 1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7F8EC36-AC01-8F42-86A7-45F2FECDA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388"/>
            <a:stretch/>
          </p:blipFill>
          <p:spPr>
            <a:xfrm>
              <a:off x="7829232" y="2754054"/>
              <a:ext cx="3241434" cy="268930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F2DC23-055D-E049-B302-C062C2A848B0}"/>
                </a:ext>
              </a:extLst>
            </p:cNvPr>
            <p:cNvSpPr txBox="1"/>
            <p:nvPr/>
          </p:nvSpPr>
          <p:spPr>
            <a:xfrm>
              <a:off x="8254045" y="5387702"/>
              <a:ext cx="1350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Barely Acceptable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FCB03-D90C-6F4F-982B-5F032A37CAF9}"/>
                </a:ext>
              </a:extLst>
            </p:cNvPr>
            <p:cNvSpPr txBox="1"/>
            <p:nvPr/>
          </p:nvSpPr>
          <p:spPr>
            <a:xfrm>
              <a:off x="9991734" y="5387701"/>
              <a:ext cx="1041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Unacceptable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423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AD9EAE-249F-8D4D-8048-5A0837085597}"/>
              </a:ext>
            </a:extLst>
          </p:cNvPr>
          <p:cNvSpPr/>
          <p:nvPr/>
        </p:nvSpPr>
        <p:spPr>
          <a:xfrm>
            <a:off x="1429431" y="516633"/>
            <a:ext cx="2451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FieldWiz, Shirt Version 2</a:t>
            </a:r>
            <a:endParaRPr lang="en-GB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A669263-29E0-8948-AE33-24638E879BEB}"/>
              </a:ext>
            </a:extLst>
          </p:cNvPr>
          <p:cNvSpPr/>
          <p:nvPr/>
        </p:nvSpPr>
        <p:spPr>
          <a:xfrm rot="7598738">
            <a:off x="3365971" y="2357143"/>
            <a:ext cx="372302" cy="85309"/>
          </a:xfrm>
          <a:prstGeom prst="rightArrow">
            <a:avLst/>
          </a:prstGeom>
          <a:solidFill>
            <a:srgbClr val="FF000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7042-2AF9-354F-A6C3-32DCAB368FDE}"/>
              </a:ext>
            </a:extLst>
          </p:cNvPr>
          <p:cNvSpPr txBox="1"/>
          <p:nvPr/>
        </p:nvSpPr>
        <p:spPr>
          <a:xfrm>
            <a:off x="3314918" y="1989926"/>
            <a:ext cx="716348" cy="24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Noisy ECG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30CC2A-A8B8-FA48-ABBE-6A8EFA1319FA}"/>
              </a:ext>
            </a:extLst>
          </p:cNvPr>
          <p:cNvSpPr/>
          <p:nvPr/>
        </p:nvSpPr>
        <p:spPr>
          <a:xfrm rot="7598738">
            <a:off x="4393916" y="2706920"/>
            <a:ext cx="372302" cy="85309"/>
          </a:xfrm>
          <a:prstGeom prst="rightArrow">
            <a:avLst/>
          </a:prstGeom>
          <a:solidFill>
            <a:srgbClr val="92D05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168F86-3EF6-834E-AE4C-4FDA3AA3DD3A}"/>
              </a:ext>
            </a:extLst>
          </p:cNvPr>
          <p:cNvSpPr txBox="1"/>
          <p:nvPr/>
        </p:nvSpPr>
        <p:spPr>
          <a:xfrm>
            <a:off x="3999680" y="2329820"/>
            <a:ext cx="1139969" cy="24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Good Quality ECG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3C3875-0F5B-8840-97E9-827CC658D2AC}"/>
              </a:ext>
            </a:extLst>
          </p:cNvPr>
          <p:cNvGrpSpPr/>
          <p:nvPr/>
        </p:nvGrpSpPr>
        <p:grpSpPr>
          <a:xfrm>
            <a:off x="375536" y="1723623"/>
            <a:ext cx="6206311" cy="4901709"/>
            <a:chOff x="375536" y="1723623"/>
            <a:chExt cx="6206311" cy="4901709"/>
          </a:xfrm>
        </p:grpSpPr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A955008-B260-5E4C-8C98-BF802C089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0795" y="1723623"/>
              <a:ext cx="5401052" cy="4901709"/>
            </a:xfrm>
            <a:prstGeom prst="rect">
              <a:avLst/>
            </a:prstGeom>
          </p:spPr>
        </p:pic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97A1F33E-B38D-F040-82FB-6D102D2AD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536" y="3921017"/>
              <a:ext cx="1542655" cy="24203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688F89-8346-B745-95DD-575F7B66AA76}"/>
                </a:ext>
              </a:extLst>
            </p:cNvPr>
            <p:cNvSpPr txBox="1"/>
            <p:nvPr/>
          </p:nvSpPr>
          <p:spPr>
            <a:xfrm>
              <a:off x="649542" y="4174823"/>
              <a:ext cx="1350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Barely Acceptable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778EF4-2116-5146-9AAE-2AF8ECA3CC7F}"/>
                </a:ext>
              </a:extLst>
            </p:cNvPr>
            <p:cNvSpPr txBox="1"/>
            <p:nvPr/>
          </p:nvSpPr>
          <p:spPr>
            <a:xfrm>
              <a:off x="917804" y="6064368"/>
              <a:ext cx="1041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Unacceptable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E84934-866D-AE4A-9161-1A273A8FC282}"/>
              </a:ext>
            </a:extLst>
          </p:cNvPr>
          <p:cNvGrpSpPr/>
          <p:nvPr/>
        </p:nvGrpSpPr>
        <p:grpSpPr>
          <a:xfrm>
            <a:off x="7016903" y="2452217"/>
            <a:ext cx="3256906" cy="3010894"/>
            <a:chOff x="7016903" y="2452217"/>
            <a:chExt cx="3256906" cy="30108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85AAD2-FEC2-8D41-9E1F-F5823DF9D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201"/>
            <a:stretch/>
          </p:blipFill>
          <p:spPr>
            <a:xfrm>
              <a:off x="7016903" y="2452217"/>
              <a:ext cx="3256906" cy="278480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788442-AF22-7A44-9068-3903310D8F25}"/>
                </a:ext>
              </a:extLst>
            </p:cNvPr>
            <p:cNvSpPr txBox="1"/>
            <p:nvPr/>
          </p:nvSpPr>
          <p:spPr>
            <a:xfrm>
              <a:off x="7414177" y="5181441"/>
              <a:ext cx="1350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Barely Acceptable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313221-E757-184C-BDBF-C4A1E462881D}"/>
                </a:ext>
              </a:extLst>
            </p:cNvPr>
            <p:cNvSpPr txBox="1"/>
            <p:nvPr/>
          </p:nvSpPr>
          <p:spPr>
            <a:xfrm>
              <a:off x="9161948" y="5186112"/>
              <a:ext cx="1041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Unacceptable</a:t>
              </a:r>
            </a:p>
          </p:txBody>
        </p:sp>
      </p:grp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16C02BE-AA40-484E-92D8-759AEF693C72}"/>
              </a:ext>
            </a:extLst>
          </p:cNvPr>
          <p:cNvSpPr/>
          <p:nvPr/>
        </p:nvSpPr>
        <p:spPr>
          <a:xfrm rot="7598738">
            <a:off x="3449963" y="2409562"/>
            <a:ext cx="372302" cy="85309"/>
          </a:xfrm>
          <a:prstGeom prst="rightArrow">
            <a:avLst/>
          </a:prstGeom>
          <a:solidFill>
            <a:srgbClr val="FF000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D85D6E82-39DD-6144-9F56-237C946633A5}"/>
              </a:ext>
            </a:extLst>
          </p:cNvPr>
          <p:cNvSpPr/>
          <p:nvPr/>
        </p:nvSpPr>
        <p:spPr>
          <a:xfrm rot="7598738">
            <a:off x="5380066" y="2764290"/>
            <a:ext cx="372302" cy="85309"/>
          </a:xfrm>
          <a:prstGeom prst="rightArrow">
            <a:avLst/>
          </a:prstGeom>
          <a:solidFill>
            <a:srgbClr val="92D05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019D2D-9C01-4D42-8083-C206776A7F55}"/>
              </a:ext>
            </a:extLst>
          </p:cNvPr>
          <p:cNvSpPr txBox="1"/>
          <p:nvPr/>
        </p:nvSpPr>
        <p:spPr>
          <a:xfrm>
            <a:off x="3423271" y="2011266"/>
            <a:ext cx="716348" cy="24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Noisy ECG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6478DF-9E91-BB48-AA32-1D1004DD5AD4}"/>
              </a:ext>
            </a:extLst>
          </p:cNvPr>
          <p:cNvSpPr txBox="1"/>
          <p:nvPr/>
        </p:nvSpPr>
        <p:spPr>
          <a:xfrm>
            <a:off x="4985830" y="2387190"/>
            <a:ext cx="1139969" cy="24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Good Quality ECG</a:t>
            </a:r>
          </a:p>
        </p:txBody>
      </p:sp>
    </p:spTree>
    <p:extLst>
      <p:ext uri="{BB962C8B-B14F-4D97-AF65-F5344CB8AC3E}">
        <p14:creationId xmlns:p14="http://schemas.microsoft.com/office/powerpoint/2010/main" val="497256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291D0B8-C5FF-8D4D-90BE-0E3C61F31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856" y="0"/>
            <a:ext cx="6280288" cy="685800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77DA578C-1EA7-F944-AE4A-9AC5217FB8F7}"/>
              </a:ext>
            </a:extLst>
          </p:cNvPr>
          <p:cNvSpPr/>
          <p:nvPr/>
        </p:nvSpPr>
        <p:spPr>
          <a:xfrm>
            <a:off x="6973245" y="1004639"/>
            <a:ext cx="185639" cy="733746"/>
          </a:xfrm>
          <a:prstGeom prst="frame">
            <a:avLst>
              <a:gd name="adj1" fmla="val 4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0B7D45B-71C8-1248-9393-F243FCEF48D6}"/>
              </a:ext>
            </a:extLst>
          </p:cNvPr>
          <p:cNvSpPr/>
          <p:nvPr/>
        </p:nvSpPr>
        <p:spPr>
          <a:xfrm>
            <a:off x="8489576" y="804263"/>
            <a:ext cx="191845" cy="934122"/>
          </a:xfrm>
          <a:prstGeom prst="frame">
            <a:avLst>
              <a:gd name="adj1" fmla="val 4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A2144074-F2FE-2E4D-A0ED-0810130D28EF}"/>
              </a:ext>
            </a:extLst>
          </p:cNvPr>
          <p:cNvSpPr/>
          <p:nvPr/>
        </p:nvSpPr>
        <p:spPr>
          <a:xfrm>
            <a:off x="8489576" y="2965033"/>
            <a:ext cx="265356" cy="1341120"/>
          </a:xfrm>
          <a:prstGeom prst="frame">
            <a:avLst>
              <a:gd name="adj1" fmla="val 4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817F0B5F-E7B7-9A44-8B58-CF58F0150009}"/>
              </a:ext>
            </a:extLst>
          </p:cNvPr>
          <p:cNvSpPr/>
          <p:nvPr/>
        </p:nvSpPr>
        <p:spPr>
          <a:xfrm>
            <a:off x="6973246" y="3671452"/>
            <a:ext cx="185639" cy="634701"/>
          </a:xfrm>
          <a:prstGeom prst="frame">
            <a:avLst>
              <a:gd name="adj1" fmla="val 4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66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A358C7D-163E-224D-8BF0-2FA9E161D713}"/>
              </a:ext>
            </a:extLst>
          </p:cNvPr>
          <p:cNvGrpSpPr/>
          <p:nvPr/>
        </p:nvGrpSpPr>
        <p:grpSpPr>
          <a:xfrm>
            <a:off x="1022559" y="12342"/>
            <a:ext cx="10546887" cy="6003985"/>
            <a:chOff x="1081521" y="0"/>
            <a:chExt cx="10028958" cy="54972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A3FD820-07D9-D447-8E3C-03DC5EFB9495}"/>
                </a:ext>
              </a:extLst>
            </p:cNvPr>
            <p:cNvGrpSpPr/>
            <p:nvPr/>
          </p:nvGrpSpPr>
          <p:grpSpPr>
            <a:xfrm>
              <a:off x="1081521" y="0"/>
              <a:ext cx="10028958" cy="5497200"/>
              <a:chOff x="857577" y="0"/>
              <a:chExt cx="9515959" cy="561045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BE48D47-128C-5949-A8B4-F92460E1F383}"/>
                  </a:ext>
                </a:extLst>
              </p:cNvPr>
              <p:cNvGrpSpPr/>
              <p:nvPr/>
            </p:nvGrpSpPr>
            <p:grpSpPr>
              <a:xfrm>
                <a:off x="857577" y="0"/>
                <a:ext cx="9515959" cy="5610451"/>
                <a:chOff x="1144324" y="779048"/>
                <a:chExt cx="9515959" cy="5610451"/>
              </a:xfrm>
            </p:grpSpPr>
            <p:pic>
              <p:nvPicPr>
                <p:cNvPr id="5" name="Picture 4" descr="A close up of a map&#10;&#10;Description automatically generated">
                  <a:extLst>
                    <a:ext uri="{FF2B5EF4-FFF2-40B4-BE49-F238E27FC236}">
                      <a16:creationId xmlns:a16="http://schemas.microsoft.com/office/drawing/2014/main" id="{AFBD46DC-7D08-5C46-99E2-EE2D7D0396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44324" y="779048"/>
                  <a:ext cx="9515959" cy="5610451"/>
                </a:xfrm>
                <a:prstGeom prst="rect">
                  <a:avLst/>
                </a:prstGeom>
              </p:spPr>
            </p:pic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A7374888-1E09-1C49-AA56-C1527DFCA1D2}"/>
                    </a:ext>
                  </a:extLst>
                </p:cNvPr>
                <p:cNvCxnSpPr/>
                <p:nvPr/>
              </p:nvCxnSpPr>
              <p:spPr>
                <a:xfrm>
                  <a:off x="3774753" y="1215342"/>
                  <a:ext cx="0" cy="1921397"/>
                </a:xfrm>
                <a:prstGeom prst="line">
                  <a:avLst/>
                </a:prstGeom>
                <a:ln w="25400">
                  <a:solidFill>
                    <a:schemeClr val="accent6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B0C01653-1133-0E49-987F-B21659C683C8}"/>
                    </a:ext>
                  </a:extLst>
                </p:cNvPr>
                <p:cNvCxnSpPr/>
                <p:nvPr/>
              </p:nvCxnSpPr>
              <p:spPr>
                <a:xfrm>
                  <a:off x="3774753" y="3868150"/>
                  <a:ext cx="0" cy="1921397"/>
                </a:xfrm>
                <a:prstGeom prst="line">
                  <a:avLst/>
                </a:prstGeom>
                <a:ln w="25400">
                  <a:solidFill>
                    <a:schemeClr val="accent6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EC6A83A0-5F76-5B4B-A726-188C63F3D680}"/>
                    </a:ext>
                  </a:extLst>
                </p:cNvPr>
                <p:cNvCxnSpPr/>
                <p:nvPr/>
              </p:nvCxnSpPr>
              <p:spPr>
                <a:xfrm>
                  <a:off x="8895006" y="1215342"/>
                  <a:ext cx="0" cy="192139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D541BAE2-089B-9A48-AEB5-9C57F1CE1E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95006" y="3866014"/>
                  <a:ext cx="0" cy="141359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51A99B9-0398-EF4E-A8BB-8570D9B53C7A}"/>
                  </a:ext>
                </a:extLst>
              </p:cNvPr>
              <p:cNvCxnSpPr/>
              <p:nvPr/>
            </p:nvCxnSpPr>
            <p:spPr>
              <a:xfrm>
                <a:off x="7452854" y="436294"/>
                <a:ext cx="0" cy="1921397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FDA14D5-4E9A-6548-AF34-7EA213734E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2918" y="3086966"/>
                <a:ext cx="0" cy="1413597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82D6081-C08F-E541-87EF-EDBC19C129BE}"/>
                  </a:ext>
                </a:extLst>
              </p:cNvPr>
              <p:cNvCxnSpPr/>
              <p:nvPr/>
            </p:nvCxnSpPr>
            <p:spPr>
              <a:xfrm>
                <a:off x="7913598" y="436294"/>
                <a:ext cx="0" cy="1921397"/>
              </a:xfrm>
              <a:prstGeom prst="line">
                <a:avLst/>
              </a:prstGeom>
              <a:ln w="2540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07123D9-ADC0-0B43-9171-EFA321A69A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1382" y="3086966"/>
                <a:ext cx="0" cy="1413597"/>
              </a:xfrm>
              <a:prstGeom prst="line">
                <a:avLst/>
              </a:prstGeom>
              <a:ln w="2540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5527FF-77DE-8B46-9EFF-6ECFFC55AC52}"/>
                </a:ext>
              </a:extLst>
            </p:cNvPr>
            <p:cNvGrpSpPr/>
            <p:nvPr/>
          </p:nvGrpSpPr>
          <p:grpSpPr>
            <a:xfrm>
              <a:off x="3687684" y="5018613"/>
              <a:ext cx="5730759" cy="369332"/>
              <a:chOff x="3687684" y="5018613"/>
              <a:chExt cx="5730759" cy="36933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40911-5B5D-5048-966C-CDF0AE103C2D}"/>
                  </a:ext>
                </a:extLst>
              </p:cNvPr>
              <p:cNvSpPr txBox="1"/>
              <p:nvPr/>
            </p:nvSpPr>
            <p:spPr>
              <a:xfrm>
                <a:off x="9075079" y="5018613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err="1"/>
                  <a:t>T</a:t>
                </a:r>
                <a:r>
                  <a:rPr lang="en-GB" baseline="-25000" err="1"/>
                  <a:t>f</a:t>
                </a:r>
                <a:endParaRPr lang="en-GB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4BA299-A1ED-F143-9FC5-ED749B27ADF2}"/>
                  </a:ext>
                </a:extLst>
              </p:cNvPr>
              <p:cNvSpPr txBox="1"/>
              <p:nvPr/>
            </p:nvSpPr>
            <p:spPr>
              <a:xfrm>
                <a:off x="3687684" y="5018613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/>
                  <a:t>T</a:t>
                </a:r>
                <a:r>
                  <a:rPr lang="en-GB" baseline="-25000"/>
                  <a:t>i</a:t>
                </a:r>
                <a:endParaRPr lang="en-GB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B4ED45-0C53-2E45-96D9-C732D5C4B219}"/>
                  </a:ext>
                </a:extLst>
              </p:cNvPr>
              <p:cNvSpPr txBox="1"/>
              <p:nvPr/>
            </p:nvSpPr>
            <p:spPr>
              <a:xfrm>
                <a:off x="7855240" y="5018613"/>
                <a:ext cx="375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/>
                  <a:t>T</a:t>
                </a:r>
                <a:r>
                  <a:rPr lang="en-GB" baseline="-25000"/>
                  <a:t>1</a:t>
                </a:r>
                <a:endParaRPr lang="en-GB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4303D7-061B-034F-9813-412B0AB5CFC8}"/>
                  </a:ext>
                </a:extLst>
              </p:cNvPr>
              <p:cNvSpPr txBox="1"/>
              <p:nvPr/>
            </p:nvSpPr>
            <p:spPr>
              <a:xfrm>
                <a:off x="8359497" y="5018613"/>
                <a:ext cx="375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/>
                  <a:t>T</a:t>
                </a:r>
                <a:r>
                  <a:rPr lang="en-GB" baseline="-25000"/>
                  <a:t>2</a:t>
                </a:r>
                <a:endParaRPr lang="en-GB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D16EAA5-E2B0-7245-B8D5-CD726F0618EA}"/>
              </a:ext>
            </a:extLst>
          </p:cNvPr>
          <p:cNvSpPr txBox="1"/>
          <p:nvPr/>
        </p:nvSpPr>
        <p:spPr>
          <a:xfrm>
            <a:off x="0" y="-38819"/>
            <a:ext cx="1926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27/10/2019 Chest Strap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96FB1C-93D4-3A4D-8D57-AA19979F2334}"/>
              </a:ext>
            </a:extLst>
          </p:cNvPr>
          <p:cNvSpPr txBox="1"/>
          <p:nvPr/>
        </p:nvSpPr>
        <p:spPr>
          <a:xfrm>
            <a:off x="929092" y="5914269"/>
            <a:ext cx="10733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Lausanne Half Marathon 2019. </a:t>
            </a:r>
            <a:r>
              <a:rPr lang="en-GB" sz="1200" b="1"/>
              <a:t>Top)</a:t>
            </a:r>
            <a:r>
              <a:rPr lang="en-GB" sz="1200"/>
              <a:t> Raw ECG signal from </a:t>
            </a:r>
            <a:r>
              <a:rPr lang="en-GB" sz="1200" err="1"/>
              <a:t>FieldWiz</a:t>
            </a:r>
            <a:r>
              <a:rPr lang="en-GB" sz="1200"/>
              <a:t> chest strap; </a:t>
            </a:r>
            <a:r>
              <a:rPr lang="en-GB" sz="1200" b="1"/>
              <a:t>Bottom)  </a:t>
            </a:r>
            <a:r>
              <a:rPr lang="en-GB" sz="1200"/>
              <a:t>Heart Rate estimations from 1) </a:t>
            </a:r>
            <a:r>
              <a:rPr lang="en-GB" sz="1200" err="1"/>
              <a:t>FieldWiz</a:t>
            </a:r>
            <a:r>
              <a:rPr lang="en-GB" sz="1200"/>
              <a:t>  chest strap, 2) </a:t>
            </a:r>
            <a:r>
              <a:rPr lang="en-GB" sz="1200" err="1"/>
              <a:t>FieldWiz</a:t>
            </a:r>
            <a:r>
              <a:rPr lang="en-GB" sz="1200"/>
              <a:t> chest strap, 10samples moving average and 3) Garmin Forerunner 235.</a:t>
            </a:r>
          </a:p>
          <a:p>
            <a:r>
              <a:rPr lang="en-GB" sz="1200"/>
              <a:t>T</a:t>
            </a:r>
            <a:r>
              <a:rPr lang="en-GB" sz="1200" baseline="-25000"/>
              <a:t>i</a:t>
            </a:r>
            <a:r>
              <a:rPr lang="en-GB" sz="1200"/>
              <a:t>) Beginning of the Half-Marathon; </a:t>
            </a:r>
            <a:r>
              <a:rPr lang="en-GB" sz="1200" err="1"/>
              <a:t>T</a:t>
            </a:r>
            <a:r>
              <a:rPr lang="en-GB" sz="1200" baseline="-25000" err="1"/>
              <a:t>f</a:t>
            </a:r>
            <a:r>
              <a:rPr lang="en-GB" sz="1200"/>
              <a:t>) End of the Half-Marathon; T</a:t>
            </a:r>
            <a:r>
              <a:rPr lang="en-GB" sz="1200" baseline="-25000"/>
              <a:t>1</a:t>
            </a:r>
            <a:r>
              <a:rPr lang="en-GB" sz="1200"/>
              <a:t>) Stop running; T</a:t>
            </a:r>
            <a:r>
              <a:rPr lang="en-GB" sz="1200" baseline="-25000"/>
              <a:t>2</a:t>
            </a:r>
            <a:r>
              <a:rPr lang="en-GB" sz="1200"/>
              <a:t>) Start running.</a:t>
            </a:r>
          </a:p>
        </p:txBody>
      </p:sp>
    </p:spTree>
    <p:extLst>
      <p:ext uri="{BB962C8B-B14F-4D97-AF65-F5344CB8AC3E}">
        <p14:creationId xmlns:p14="http://schemas.microsoft.com/office/powerpoint/2010/main" val="3127415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4E53A3-4C38-8B4E-BAFE-2F04389A5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649" y="4377325"/>
            <a:ext cx="3176474" cy="2324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B65B6-8ECC-1847-9977-2D9123CF2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718" y="4366584"/>
            <a:ext cx="3176475" cy="2324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D0823B-FD1C-A548-8EE9-730C33592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081" y="4366585"/>
            <a:ext cx="3176475" cy="232481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997E9A6-C7A9-E44E-B015-28B0253B4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734" y="4366585"/>
            <a:ext cx="3099747" cy="2324811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8B548C9-C8DF-0445-9152-8233B1962E5F}"/>
              </a:ext>
            </a:extLst>
          </p:cNvPr>
          <p:cNvCxnSpPr>
            <a:cxnSpLocks/>
          </p:cNvCxnSpPr>
          <p:nvPr/>
        </p:nvCxnSpPr>
        <p:spPr>
          <a:xfrm>
            <a:off x="3663208" y="609600"/>
            <a:ext cx="0" cy="3048000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D25E607-C8B0-324F-8DAD-E1EBB838AA87}"/>
              </a:ext>
            </a:extLst>
          </p:cNvPr>
          <p:cNvGrpSpPr/>
          <p:nvPr/>
        </p:nvGrpSpPr>
        <p:grpSpPr>
          <a:xfrm>
            <a:off x="358588" y="477866"/>
            <a:ext cx="10900426" cy="4078453"/>
            <a:chOff x="214364" y="318051"/>
            <a:chExt cx="11356406" cy="4450637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0C55A1B-7987-C849-8FF9-49D77E1F6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3652" y="318051"/>
              <a:ext cx="7215521" cy="3651396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CF4730-ECF3-0342-AA19-CA80A1D9C5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6395" y="3591949"/>
              <a:ext cx="982410" cy="11767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751F2C-1C59-2E42-A826-AA3EF7C74B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64" y="3591949"/>
              <a:ext cx="3466684" cy="11767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3537C0-D4C4-1C4E-8EB0-5307F784B9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29533" y="3591950"/>
              <a:ext cx="1373391" cy="117673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028D464-7559-2641-B5E3-280E02DA7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2060" y="3591949"/>
              <a:ext cx="108063" cy="11767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8061D5-D2B9-4F48-8316-BC830F4ACA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6218" y="3591949"/>
              <a:ext cx="2412965" cy="11767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21D5453-BF5A-3240-A157-714AE19DB3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58557" y="3590541"/>
              <a:ext cx="314409" cy="11781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D4F658A-3427-7147-B1A6-8C76C99053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94024" y="3590539"/>
              <a:ext cx="2776746" cy="117814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C25978-8D73-774A-A5D1-5B9881F326F1}"/>
                </a:ext>
              </a:extLst>
            </p:cNvPr>
            <p:cNvSpPr txBox="1"/>
            <p:nvPr/>
          </p:nvSpPr>
          <p:spPr>
            <a:xfrm>
              <a:off x="3414203" y="5979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D5BBB4-C7EF-C940-B559-B5A527C5AEC6}"/>
                </a:ext>
              </a:extLst>
            </p:cNvPr>
            <p:cNvSpPr txBox="1"/>
            <p:nvPr/>
          </p:nvSpPr>
          <p:spPr>
            <a:xfrm>
              <a:off x="3968648" y="60471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2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637D36-AD99-6441-A095-92D38B0B3169}"/>
                </a:ext>
              </a:extLst>
            </p:cNvPr>
            <p:cNvSpPr txBox="1"/>
            <p:nvPr/>
          </p:nvSpPr>
          <p:spPr>
            <a:xfrm>
              <a:off x="6139369" y="609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38F5B75-FE7D-A84C-A06D-FDA0DFCE2A69}"/>
                </a:ext>
              </a:extLst>
            </p:cNvPr>
            <p:cNvSpPr txBox="1"/>
            <p:nvPr/>
          </p:nvSpPr>
          <p:spPr>
            <a:xfrm>
              <a:off x="8607713" y="6100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4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BDEFDD0-683D-534D-902B-DB5AE52F185D}"/>
                </a:ext>
              </a:extLst>
            </p:cNvPr>
            <p:cNvCxnSpPr>
              <a:cxnSpLocks/>
            </p:cNvCxnSpPr>
            <p:nvPr/>
          </p:nvCxnSpPr>
          <p:spPr>
            <a:xfrm>
              <a:off x="3431574" y="597931"/>
              <a:ext cx="0" cy="2982295"/>
            </a:xfrm>
            <a:prstGeom prst="line">
              <a:avLst/>
            </a:prstGeom>
            <a:ln w="22225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0E1F7C5-CCC2-E943-B6FE-410D2219215E}"/>
                </a:ext>
              </a:extLst>
            </p:cNvPr>
            <p:cNvCxnSpPr>
              <a:cxnSpLocks/>
            </p:cNvCxnSpPr>
            <p:nvPr/>
          </p:nvCxnSpPr>
          <p:spPr>
            <a:xfrm>
              <a:off x="3715889" y="597931"/>
              <a:ext cx="0" cy="2992608"/>
            </a:xfrm>
            <a:prstGeom prst="line">
              <a:avLst/>
            </a:prstGeom>
            <a:ln w="22225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EC6E67-5F93-0A48-B01E-E08C239AF94E}"/>
                </a:ext>
              </a:extLst>
            </p:cNvPr>
            <p:cNvCxnSpPr>
              <a:cxnSpLocks/>
            </p:cNvCxnSpPr>
            <p:nvPr/>
          </p:nvCxnSpPr>
          <p:spPr>
            <a:xfrm>
              <a:off x="4294504" y="609600"/>
              <a:ext cx="0" cy="2929902"/>
            </a:xfrm>
            <a:prstGeom prst="line">
              <a:avLst/>
            </a:prstGeom>
            <a:ln w="22225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A3EC9B5-9677-004C-BBB2-F051F240DE6E}"/>
                </a:ext>
              </a:extLst>
            </p:cNvPr>
            <p:cNvCxnSpPr>
              <a:cxnSpLocks/>
            </p:cNvCxnSpPr>
            <p:nvPr/>
          </p:nvCxnSpPr>
          <p:spPr>
            <a:xfrm>
              <a:off x="6185815" y="597931"/>
              <a:ext cx="27104" cy="2941571"/>
            </a:xfrm>
            <a:prstGeom prst="line">
              <a:avLst/>
            </a:prstGeom>
            <a:ln w="22225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152634C-E33F-6045-9362-83F07CDBDC47}"/>
                </a:ext>
              </a:extLst>
            </p:cNvPr>
            <p:cNvCxnSpPr>
              <a:cxnSpLocks/>
            </p:cNvCxnSpPr>
            <p:nvPr/>
          </p:nvCxnSpPr>
          <p:spPr>
            <a:xfrm>
              <a:off x="6390050" y="609600"/>
              <a:ext cx="0" cy="2929902"/>
            </a:xfrm>
            <a:prstGeom prst="line">
              <a:avLst/>
            </a:prstGeom>
            <a:ln w="22225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7CEB77-5227-5E4E-B993-0130FF1CC2CE}"/>
                </a:ext>
              </a:extLst>
            </p:cNvPr>
            <p:cNvCxnSpPr>
              <a:cxnSpLocks/>
            </p:cNvCxnSpPr>
            <p:nvPr/>
          </p:nvCxnSpPr>
          <p:spPr>
            <a:xfrm>
              <a:off x="8590114" y="664500"/>
              <a:ext cx="0" cy="2875002"/>
            </a:xfrm>
            <a:prstGeom prst="line">
              <a:avLst/>
            </a:prstGeom>
            <a:ln w="22225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52E1056-C7D5-5E48-9EA1-23C33233020E}"/>
                </a:ext>
              </a:extLst>
            </p:cNvPr>
            <p:cNvCxnSpPr>
              <a:cxnSpLocks/>
            </p:cNvCxnSpPr>
            <p:nvPr/>
          </p:nvCxnSpPr>
          <p:spPr>
            <a:xfrm>
              <a:off x="8940020" y="642729"/>
              <a:ext cx="0" cy="2947810"/>
            </a:xfrm>
            <a:prstGeom prst="line">
              <a:avLst/>
            </a:prstGeom>
            <a:ln w="22225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3BA5D7-C986-B24D-A94B-ACBAB2DCA722}"/>
              </a:ext>
            </a:extLst>
          </p:cNvPr>
          <p:cNvCxnSpPr>
            <a:cxnSpLocks/>
          </p:cNvCxnSpPr>
          <p:nvPr/>
        </p:nvCxnSpPr>
        <p:spPr>
          <a:xfrm flipV="1">
            <a:off x="3068569" y="3476692"/>
            <a:ext cx="1056622" cy="10796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21A8A61-7514-014C-B6DD-5E668FF427CC}"/>
              </a:ext>
            </a:extLst>
          </p:cNvPr>
          <p:cNvSpPr txBox="1"/>
          <p:nvPr/>
        </p:nvSpPr>
        <p:spPr>
          <a:xfrm>
            <a:off x="-1" y="0"/>
            <a:ext cx="3133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05/02/2020 T-shirt (old version)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1BDEE9-C374-EA42-B9B6-F6B44BC9169C}"/>
              </a:ext>
            </a:extLst>
          </p:cNvPr>
          <p:cNvCxnSpPr>
            <a:cxnSpLocks/>
          </p:cNvCxnSpPr>
          <p:nvPr/>
        </p:nvCxnSpPr>
        <p:spPr>
          <a:xfrm flipH="1">
            <a:off x="5121558" y="1363875"/>
            <a:ext cx="241759" cy="37114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631E94D-4A14-AF46-89DB-EFE40FD8D8EF}"/>
              </a:ext>
            </a:extLst>
          </p:cNvPr>
          <p:cNvCxnSpPr>
            <a:cxnSpLocks/>
          </p:cNvCxnSpPr>
          <p:nvPr/>
        </p:nvCxnSpPr>
        <p:spPr>
          <a:xfrm flipH="1">
            <a:off x="8027062" y="1516048"/>
            <a:ext cx="241759" cy="37114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159A1B-E222-E54B-9D1C-6697A306EBF5}"/>
              </a:ext>
            </a:extLst>
          </p:cNvPr>
          <p:cNvCxnSpPr>
            <a:cxnSpLocks/>
          </p:cNvCxnSpPr>
          <p:nvPr/>
        </p:nvCxnSpPr>
        <p:spPr>
          <a:xfrm flipH="1">
            <a:off x="4831079" y="1363875"/>
            <a:ext cx="241759" cy="37114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8795712-102E-CD41-88E1-EFACBD95C384}"/>
              </a:ext>
            </a:extLst>
          </p:cNvPr>
          <p:cNvCxnSpPr>
            <a:cxnSpLocks/>
          </p:cNvCxnSpPr>
          <p:nvPr/>
        </p:nvCxnSpPr>
        <p:spPr>
          <a:xfrm flipH="1">
            <a:off x="3944558" y="734341"/>
            <a:ext cx="17574" cy="2742351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842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CC57DF-EC8D-7B49-B5D2-86F3D590E5CA}"/>
              </a:ext>
            </a:extLst>
          </p:cNvPr>
          <p:cNvSpPr txBox="1"/>
          <p:nvPr/>
        </p:nvSpPr>
        <p:spPr>
          <a:xfrm>
            <a:off x="0" y="0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06/02/2020</a:t>
            </a:r>
            <a:endParaRPr lang="en-GB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57D58F8-7D5D-044B-9001-3CA2E75D4648}"/>
              </a:ext>
            </a:extLst>
          </p:cNvPr>
          <p:cNvGrpSpPr/>
          <p:nvPr/>
        </p:nvGrpSpPr>
        <p:grpSpPr>
          <a:xfrm>
            <a:off x="781758" y="522638"/>
            <a:ext cx="10590073" cy="3708869"/>
            <a:chOff x="914268" y="14992"/>
            <a:chExt cx="10363463" cy="290182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AA0D8BA-E385-9049-8E44-DA58A38ED39E}"/>
                </a:ext>
              </a:extLst>
            </p:cNvPr>
            <p:cNvGrpSpPr/>
            <p:nvPr/>
          </p:nvGrpSpPr>
          <p:grpSpPr>
            <a:xfrm>
              <a:off x="914268" y="14992"/>
              <a:ext cx="10363463" cy="2901829"/>
              <a:chOff x="914268" y="14992"/>
              <a:chExt cx="10363463" cy="290182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401381F-7A7B-8940-A05E-23ABE014C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4268" y="14992"/>
                <a:ext cx="10363463" cy="2901829"/>
              </a:xfrm>
              <a:prstGeom prst="rect">
                <a:avLst/>
              </a:prstGeom>
            </p:spPr>
          </p:pic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35D069FA-2915-454F-8863-9402BD909B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3327" y="307776"/>
                <a:ext cx="0" cy="2294819"/>
              </a:xfrm>
              <a:prstGeom prst="line">
                <a:avLst/>
              </a:prstGeom>
              <a:ln w="22225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8BCEB62-7C47-7447-A0E0-94420246E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0922" y="307776"/>
                <a:ext cx="0" cy="2294819"/>
              </a:xfrm>
              <a:prstGeom prst="line">
                <a:avLst/>
              </a:prstGeom>
              <a:ln w="22225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35A34C4-4BB3-8644-B421-54B2ADAF90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3600" y="307776"/>
                <a:ext cx="0" cy="2294819"/>
              </a:xfrm>
              <a:prstGeom prst="line">
                <a:avLst/>
              </a:prstGeom>
              <a:ln w="22225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44C7661-3864-B241-A031-DCEF74290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4394" y="251414"/>
                <a:ext cx="0" cy="2294819"/>
              </a:xfrm>
              <a:prstGeom prst="line">
                <a:avLst/>
              </a:prstGeom>
              <a:ln w="22225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" name="Left Brace 11">
                <a:extLst>
                  <a:ext uri="{FF2B5EF4-FFF2-40B4-BE49-F238E27FC236}">
                    <a16:creationId xmlns:a16="http://schemas.microsoft.com/office/drawing/2014/main" id="{F96D221B-7555-0648-8FA2-423DAEBCE72E}"/>
                  </a:ext>
                </a:extLst>
              </p:cNvPr>
              <p:cNvSpPr/>
              <p:nvPr/>
            </p:nvSpPr>
            <p:spPr>
              <a:xfrm rot="16200000">
                <a:off x="9867572" y="2316646"/>
                <a:ext cx="119164" cy="691064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D8863BE-B957-5742-BEE0-05E1742603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65560" y="472490"/>
                <a:ext cx="241759" cy="371141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4D53395-704B-0F48-BCA9-6A8BB3738E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46039" y="472490"/>
                <a:ext cx="241759" cy="371141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EFD2FA3-E0A0-7245-A071-1771C264C9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5195" y="472490"/>
                <a:ext cx="241759" cy="371141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1F1324-4125-B74B-96BF-719A173AF79E}"/>
                </a:ext>
              </a:extLst>
            </p:cNvPr>
            <p:cNvSpPr txBox="1"/>
            <p:nvPr/>
          </p:nvSpPr>
          <p:spPr>
            <a:xfrm>
              <a:off x="2417338" y="211952"/>
              <a:ext cx="289573" cy="338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3105D2-648B-2A46-94D3-F88145FCB89E}"/>
                </a:ext>
              </a:extLst>
            </p:cNvPr>
            <p:cNvSpPr txBox="1"/>
            <p:nvPr/>
          </p:nvSpPr>
          <p:spPr>
            <a:xfrm>
              <a:off x="4427475" y="211952"/>
              <a:ext cx="289573" cy="338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CB55AF-FACF-7246-82CF-81D59CB5D56A}"/>
                </a:ext>
              </a:extLst>
            </p:cNvPr>
            <p:cNvSpPr txBox="1"/>
            <p:nvPr/>
          </p:nvSpPr>
          <p:spPr>
            <a:xfrm>
              <a:off x="8137386" y="1965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EABB5A-DAD3-634F-8431-0D794E9B408D}"/>
                </a:ext>
              </a:extLst>
            </p:cNvPr>
            <p:cNvSpPr txBox="1"/>
            <p:nvPr/>
          </p:nvSpPr>
          <p:spPr>
            <a:xfrm>
              <a:off x="9780160" y="1983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4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162FFC9-5F1F-9841-AA54-4A1E11F11490}"/>
              </a:ext>
            </a:extLst>
          </p:cNvPr>
          <p:cNvGrpSpPr/>
          <p:nvPr/>
        </p:nvGrpSpPr>
        <p:grpSpPr>
          <a:xfrm>
            <a:off x="481443" y="3819950"/>
            <a:ext cx="11710557" cy="2233952"/>
            <a:chOff x="445417" y="3303237"/>
            <a:chExt cx="11710557" cy="2233952"/>
          </a:xfrm>
        </p:grpSpPr>
        <p:pic>
          <p:nvPicPr>
            <p:cNvPr id="38" name="Picture 37" descr="A picture containing table, large, kitchen, white&#10;&#10;Description automatically generated">
              <a:extLst>
                <a:ext uri="{FF2B5EF4-FFF2-40B4-BE49-F238E27FC236}">
                  <a16:creationId xmlns:a16="http://schemas.microsoft.com/office/drawing/2014/main" id="{0E4F0985-2B85-5345-A69F-8D328D63B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70" r="7109"/>
            <a:stretch/>
          </p:blipFill>
          <p:spPr>
            <a:xfrm>
              <a:off x="9152170" y="3596491"/>
              <a:ext cx="3003804" cy="1881174"/>
            </a:xfrm>
            <a:prstGeom prst="rect">
              <a:avLst/>
            </a:prstGeom>
          </p:spPr>
        </p:pic>
        <p:pic>
          <p:nvPicPr>
            <p:cNvPr id="40" name="Picture 39" descr="A picture containing text, table, kitchen, standing&#10;&#10;Description automatically generated">
              <a:extLst>
                <a:ext uri="{FF2B5EF4-FFF2-40B4-BE49-F238E27FC236}">
                  <a16:creationId xmlns:a16="http://schemas.microsoft.com/office/drawing/2014/main" id="{B623D6E0-D934-DF4F-AC68-310E07043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92" r="7662"/>
            <a:stretch/>
          </p:blipFill>
          <p:spPr>
            <a:xfrm>
              <a:off x="445417" y="3602715"/>
              <a:ext cx="2860505" cy="1934474"/>
            </a:xfrm>
            <a:prstGeom prst="rect">
              <a:avLst/>
            </a:prstGeom>
          </p:spPr>
        </p:pic>
        <p:pic>
          <p:nvPicPr>
            <p:cNvPr id="42" name="Picture 41" descr="A picture containing text, table, large, man&#10;&#10;Description automatically generated">
              <a:extLst>
                <a:ext uri="{FF2B5EF4-FFF2-40B4-BE49-F238E27FC236}">
                  <a16:creationId xmlns:a16="http://schemas.microsoft.com/office/drawing/2014/main" id="{35E64DD9-A19B-D047-A213-994FD6A86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30" r="4839"/>
            <a:stretch/>
          </p:blipFill>
          <p:spPr>
            <a:xfrm>
              <a:off x="3313921" y="3600657"/>
              <a:ext cx="3103402" cy="1936532"/>
            </a:xfrm>
            <a:prstGeom prst="rect">
              <a:avLst/>
            </a:prstGeom>
          </p:spPr>
        </p:pic>
        <p:pic>
          <p:nvPicPr>
            <p:cNvPr id="44" name="Picture 43" descr="A picture containing text, man, white&#10;&#10;Description automatically generated">
              <a:extLst>
                <a:ext uri="{FF2B5EF4-FFF2-40B4-BE49-F238E27FC236}">
                  <a16:creationId xmlns:a16="http://schemas.microsoft.com/office/drawing/2014/main" id="{FC9D4E2C-22AB-1341-895F-6D1B870E3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791" r="6587"/>
            <a:stretch/>
          </p:blipFill>
          <p:spPr>
            <a:xfrm>
              <a:off x="6256180" y="3596491"/>
              <a:ext cx="3003803" cy="1940698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7645345-2A00-E04B-886C-30A654709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630" y="3307252"/>
              <a:ext cx="1811761" cy="4469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EE0DD0-4C44-DA43-97C4-03C974339B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0827" y="3307252"/>
              <a:ext cx="812170" cy="4469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61B8221-5062-E447-9195-FD56842347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3138" y="3307252"/>
              <a:ext cx="1233758" cy="4469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D99659F-B934-CC4D-946A-6636C7BFB4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30760" y="3307252"/>
              <a:ext cx="1517422" cy="4469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A982538-53E5-A947-8A4E-62F61B04A8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25321" y="3307253"/>
              <a:ext cx="792965" cy="4469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053DCB3-2983-7E4B-A701-FAF76DBCD5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33650" y="3307253"/>
              <a:ext cx="1918520" cy="4469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ABEA760-1043-E34B-B90A-FFE0EEE345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9605" y="3304575"/>
              <a:ext cx="399113" cy="44957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A21D9EC-4BE8-4B46-A4CB-A3F01C181B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73772" y="3303237"/>
              <a:ext cx="2302539" cy="450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5ACA3E4-A872-8A44-9DB3-237AC4B507EF}"/>
              </a:ext>
            </a:extLst>
          </p:cNvPr>
          <p:cNvSpPr txBox="1"/>
          <p:nvPr/>
        </p:nvSpPr>
        <p:spPr>
          <a:xfrm>
            <a:off x="3969327" y="-1891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858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189BA5-BC84-3847-8AA0-5003091ECFDF}"/>
              </a:ext>
            </a:extLst>
          </p:cNvPr>
          <p:cNvSpPr txBox="1"/>
          <p:nvPr/>
        </p:nvSpPr>
        <p:spPr>
          <a:xfrm>
            <a:off x="0" y="0"/>
            <a:ext cx="3045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24/02/2020;  New Shirt + Electrode Gel</a:t>
            </a:r>
            <a:endParaRPr lang="en-GB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BAD2AFB-45BE-0142-B999-93977DA9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488" y="249124"/>
            <a:ext cx="7727795" cy="381549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2F32CA-386B-C442-BE1B-E776B50B4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9" y="3920769"/>
            <a:ext cx="3282636" cy="246313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EC523E-4737-CE4A-AC5D-C9AED8B3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714" y="3920770"/>
            <a:ext cx="3282636" cy="246313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998494-DB36-D448-AA28-8A35E1E29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161" y="3920771"/>
            <a:ext cx="3282637" cy="246313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270F95C-AD95-9E4C-AEF0-7DD771D8B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364" y="3920772"/>
            <a:ext cx="3282636" cy="24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26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185A73-676E-3A45-87A6-8096C9BB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632" y="153888"/>
            <a:ext cx="4474567" cy="3667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E9DE14-8A93-CE43-B959-EBC9E3077084}"/>
              </a:ext>
            </a:extLst>
          </p:cNvPr>
          <p:cNvSpPr txBox="1"/>
          <p:nvPr/>
        </p:nvSpPr>
        <p:spPr>
          <a:xfrm>
            <a:off x="0" y="0"/>
            <a:ext cx="227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18/02/2020;  New Hardware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F59AA8-D381-5442-AEE7-0536075BE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52" y="4037736"/>
            <a:ext cx="5510379" cy="2335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4E7B7-E5BD-694C-A533-F39A0EBAA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59" y="3999636"/>
            <a:ext cx="5667890" cy="241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69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989BF50-7278-784A-86F6-6FA528429095}"/>
              </a:ext>
            </a:extLst>
          </p:cNvPr>
          <p:cNvGrpSpPr/>
          <p:nvPr/>
        </p:nvGrpSpPr>
        <p:grpSpPr>
          <a:xfrm>
            <a:off x="2055393" y="856929"/>
            <a:ext cx="9174581" cy="5672458"/>
            <a:chOff x="2471737" y="1342704"/>
            <a:chExt cx="8386764" cy="5358161"/>
          </a:xfrm>
        </p:grpSpPr>
        <p:pic>
          <p:nvPicPr>
            <p:cNvPr id="5" name="Picture 4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C785DD7E-6EA0-9847-9746-C2DA3D2D8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1739" y="4968660"/>
              <a:ext cx="8386762" cy="1732205"/>
            </a:xfrm>
            <a:prstGeom prst="rect">
              <a:avLst/>
            </a:prstGeom>
          </p:spPr>
        </p:pic>
        <p:pic>
          <p:nvPicPr>
            <p:cNvPr id="7" name="Picture 6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5F3078B5-37B1-2747-B545-CDB0097B8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1738" y="3119067"/>
              <a:ext cx="8386763" cy="184028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929B08-1FFF-D845-BE36-0E8E78FA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1737" y="1342704"/>
              <a:ext cx="8386763" cy="177636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DD42424-A1B9-4848-865A-287B79CF5ED2}"/>
              </a:ext>
            </a:extLst>
          </p:cNvPr>
          <p:cNvSpPr txBox="1"/>
          <p:nvPr/>
        </p:nvSpPr>
        <p:spPr>
          <a:xfrm>
            <a:off x="214313" y="328613"/>
            <a:ext cx="18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Ectopic heartbeat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29B216-5058-D34C-99B9-A25F37716537}"/>
              </a:ext>
            </a:extLst>
          </p:cNvPr>
          <p:cNvCxnSpPr/>
          <p:nvPr/>
        </p:nvCxnSpPr>
        <p:spPr>
          <a:xfrm flipH="1">
            <a:off x="6429192" y="1237939"/>
            <a:ext cx="180754" cy="38277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FC1BF1-DC82-204F-9414-0B28272207B7}"/>
              </a:ext>
            </a:extLst>
          </p:cNvPr>
          <p:cNvCxnSpPr/>
          <p:nvPr/>
        </p:nvCxnSpPr>
        <p:spPr>
          <a:xfrm flipH="1">
            <a:off x="7257867" y="2948549"/>
            <a:ext cx="180754" cy="38277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305023-F3E8-144E-938D-F051A7BC2BC0}"/>
              </a:ext>
            </a:extLst>
          </p:cNvPr>
          <p:cNvCxnSpPr/>
          <p:nvPr/>
        </p:nvCxnSpPr>
        <p:spPr>
          <a:xfrm flipH="1">
            <a:off x="6786379" y="4995552"/>
            <a:ext cx="180754" cy="38277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636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8092643-3392-AB49-B25D-47B4AC57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543" y="804583"/>
            <a:ext cx="6256856" cy="475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59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8201</TotalTime>
  <Words>553</Words>
  <Application>Microsoft Macintosh PowerPoint</Application>
  <PresentationFormat>Widescreen</PresentationFormat>
  <Paragraphs>152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Helvetica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 (modification)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Tiago Miguel Cavaleiro Rodrigues</dc:creator>
  <cp:lastModifiedBy>Tiago Miguel Cavaleiro Rodrigues</cp:lastModifiedBy>
  <cp:revision>10</cp:revision>
  <dcterms:created xsi:type="dcterms:W3CDTF">2020-07-23T08:43:08Z</dcterms:created>
  <dcterms:modified xsi:type="dcterms:W3CDTF">2020-12-31T18:35:04Z</dcterms:modified>
</cp:coreProperties>
</file>